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327" r:id="rId4"/>
    <p:sldId id="307" r:id="rId6"/>
    <p:sldId id="328" r:id="rId7"/>
    <p:sldId id="333" r:id="rId8"/>
    <p:sldId id="329" r:id="rId9"/>
    <p:sldId id="330" r:id="rId10"/>
    <p:sldId id="334" r:id="rId11"/>
    <p:sldId id="331" r:id="rId12"/>
    <p:sldId id="332" r:id="rId13"/>
    <p:sldId id="326" r:id="rId14"/>
  </p:sldIdLst>
  <p:sldSz cx="9144000" cy="5143500" type="screen16x9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3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BBCE"/>
    <a:srgbClr val="66B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96" autoAdjust="0"/>
    <p:restoredTop sz="86352" autoAdjust="0"/>
  </p:normalViewPr>
  <p:slideViewPr>
    <p:cSldViewPr showGuides="1">
      <p:cViewPr varScale="1">
        <p:scale>
          <a:sx n="68" d="100"/>
          <a:sy n="68" d="100"/>
        </p:scale>
        <p:origin x="52" y="412"/>
      </p:cViewPr>
      <p:guideLst>
        <p:guide orient="horz" pos="1620"/>
        <p:guide pos="3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8" Type="http://schemas.openxmlformats.org/officeDocument/2006/relationships/tags" Target="tags/tag2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970B22-A439-4F8D-B474-38AB2E8EF8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30B8A9-2882-4CA3-964F-B69047E8FF9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0B8A9-2882-4CA3-964F-B69047E8FF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0B8A9-2882-4CA3-964F-B69047E8FF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0B8A9-2882-4CA3-964F-B69047E8FF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0B8A9-2882-4CA3-964F-B69047E8FF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0B8A9-2882-4CA3-964F-B69047E8FF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0B8A9-2882-4CA3-964F-B69047E8FF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0B8A9-2882-4CA3-964F-B69047E8FF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0B8A9-2882-4CA3-964F-B69047E8FF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0B8A9-2882-4CA3-964F-B69047E8FF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0B8A9-2882-4CA3-964F-B69047E8FF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661C9-3F80-416B-9E85-B833AC8A7AEB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2091B-3C4C-40AF-8AF6-A4D9AFE8B79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1FB94-0F0C-44D4-901E-40D02B84EE8F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D3635-5110-4DE4-ACDF-3270F56B99C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56DF3-132E-4558-A329-DB300AB5FE99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AC5E8-143E-4C8E-8D68-2D651D77EDE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64D5E-F0DA-4904-95F6-E03D478FB9CA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BA4FA-2ACF-4677-8748-6446402CE61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57ADD-DC7D-4A2F-ADAF-579D895B389C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ECACB-931C-4538-A801-6C1A8AC9B06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710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710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400"/>
            </a:lvl2pPr>
            <a:lvl3pPr marL="685800" indent="0">
              <a:buNone/>
              <a:defRPr sz="1200"/>
            </a:lvl3pPr>
            <a:lvl4pPr marL="1028700" indent="0">
              <a:buNone/>
              <a:defRPr sz="1100"/>
            </a:lvl4pPr>
            <a:lvl5pPr marL="1371600" indent="0">
              <a:buNone/>
              <a:defRPr sz="1100"/>
            </a:lvl5pPr>
            <a:lvl6pPr marL="1714500" indent="0">
              <a:buNone/>
              <a:defRPr sz="1100"/>
            </a:lvl6pPr>
            <a:lvl7pPr marL="2057400" indent="0">
              <a:buNone/>
              <a:defRPr sz="1100"/>
            </a:lvl7pPr>
            <a:lvl8pPr marL="2400300" indent="0">
              <a:buNone/>
              <a:defRPr sz="1100"/>
            </a:lvl8pPr>
            <a:lvl9pPr marL="2743200" indent="0">
              <a:buNone/>
              <a:defRPr sz="11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371EA-507F-4FA9-9799-CE1C40EB2F94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4955E-C26B-4E2D-82D4-1CE5CB2DC38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582BB-4C4F-449B-88F3-180F068EA155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C8B72-0E4E-4A48-80DA-FBD547D1DFA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3979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3979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4628" y="1151335"/>
            <a:ext cx="404217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4628" y="1631156"/>
            <a:ext cx="404217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CFA49-EC9F-40AE-8776-845056727E39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73277-026D-4044-8C93-6793878988D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2844F-F028-481B-8B87-670689707578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5DE2D-EE03-4698-BBF4-783344AF24D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91F53-27B8-49D7-BF59-131314A05EB3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97A4A-B171-4013-87CB-37079EB6802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710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448" y="204788"/>
            <a:ext cx="511135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326"/>
            <a:ext cx="3008710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1C21B-4BC2-4149-871C-163BF360454F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DF8F7-F16C-44CB-9366-5DEA337A4E7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97A46-D52D-42FF-8CAB-E367B1E23AF4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8D06C7-CA37-487C-9B9E-9FC876FB469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1891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1891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1891" y="4025503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B4DD4-DFD8-400D-9D30-EA39F36E9953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BF86A-DDCD-4A31-8ADE-FE816068AFC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A6E50-735C-4351-A9BE-7ECA53830919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72F8F-85F8-474B-9C17-46C694E58FA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94AD0-19DD-4D06-872B-BAFA69B2DF42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12399-FA93-40FB-85B2-7558EA639A3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710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710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400"/>
            </a:lvl2pPr>
            <a:lvl3pPr marL="685800" indent="0">
              <a:buNone/>
              <a:defRPr sz="1200"/>
            </a:lvl3pPr>
            <a:lvl4pPr marL="1028700" indent="0">
              <a:buNone/>
              <a:defRPr sz="1100"/>
            </a:lvl4pPr>
            <a:lvl5pPr marL="1371600" indent="0">
              <a:buNone/>
              <a:defRPr sz="1100"/>
            </a:lvl5pPr>
            <a:lvl6pPr marL="1714500" indent="0">
              <a:buNone/>
              <a:defRPr sz="1100"/>
            </a:lvl6pPr>
            <a:lvl7pPr marL="2057400" indent="0">
              <a:buNone/>
              <a:defRPr sz="1100"/>
            </a:lvl7pPr>
            <a:lvl8pPr marL="2400300" indent="0">
              <a:buNone/>
              <a:defRPr sz="1100"/>
            </a:lvl8pPr>
            <a:lvl9pPr marL="2743200" indent="0">
              <a:buNone/>
              <a:defRPr sz="11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8E5C4-E060-4BD2-B6FA-EA39BF6F4FE8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09073-7557-4E1E-9E38-0054E747551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403BC-F337-465F-AF6F-1E457A14192C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D554F-BD2F-4F2E-B001-7E120D9F252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3979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3979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4628" y="1151335"/>
            <a:ext cx="404217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4628" y="1631156"/>
            <a:ext cx="404217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82ECA-9F0D-4865-8250-13C0697EC1A6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2A6E0-2D63-4757-AEEC-B320093F286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458B0-0A78-4FA5-BBB1-C57A2C3FCFA8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2AA81-88F7-4BD5-93D9-4517C855559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328E2-72C7-4027-B44E-E995CD6FA97A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F8959-D45E-4593-8A44-90B88A1D495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710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448" y="204788"/>
            <a:ext cx="511135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326"/>
            <a:ext cx="3008710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99419-7BC5-4DDC-B6EE-3980C26E6FA3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C96B0-1269-42F7-8BC9-C044B041852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1891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1891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1891" y="4025503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FD738-A394-42C5-9F8D-24787B1FFD3C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69269-B195-4E5B-B360-39DE6C8F7A5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/>
          <a:lstStyle/>
          <a:p>
            <a:pPr lvl="0"/>
            <a:r>
              <a:rPr lang="zh-CN" altLang="zh-CN" smtClean="0"/>
              <a:t>单击此处编辑母版标题样式</a:t>
            </a:r>
            <a:endParaRPr lang="zh-CN" altLang="zh-CN" smtClean="0"/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lvl="0"/>
            <a:r>
              <a:rPr lang="zh-CN" altLang="zh-CN" smtClean="0"/>
              <a:t>单击此处编辑母版文本样式</a:t>
            </a:r>
            <a:endParaRPr lang="zh-CN" altLang="zh-CN" smtClean="0"/>
          </a:p>
          <a:p>
            <a:pPr lvl="1"/>
            <a:r>
              <a:rPr lang="zh-CN" altLang="zh-CN" smtClean="0"/>
              <a:t>第二级</a:t>
            </a:r>
            <a:endParaRPr lang="zh-CN" altLang="zh-CN" smtClean="0"/>
          </a:p>
          <a:p>
            <a:pPr lvl="2"/>
            <a:r>
              <a:rPr lang="zh-CN" altLang="zh-CN" smtClean="0"/>
              <a:t>第三级</a:t>
            </a:r>
            <a:endParaRPr lang="zh-CN" altLang="zh-CN" smtClean="0"/>
          </a:p>
          <a:p>
            <a:pPr lvl="3"/>
            <a:r>
              <a:rPr lang="zh-CN" altLang="zh-CN" smtClean="0"/>
              <a:t>第四级</a:t>
            </a:r>
            <a:endParaRPr lang="zh-CN" altLang="zh-CN" smtClean="0"/>
          </a:p>
          <a:p>
            <a:pPr lvl="4"/>
            <a:r>
              <a:rPr lang="zh-CN" altLang="zh-CN" smtClean="0"/>
              <a:t>第五级</a:t>
            </a:r>
            <a:endParaRPr lang="zh-CN" altLang="zh-CN" smtClean="0"/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/>
          <a:lstStyle>
            <a:lvl1pPr eaLnBrk="1" hangingPunct="1">
              <a:defRPr sz="900" smtClean="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fld id="{889E98CD-4087-4ACF-9AAE-5604F69A6C4C}" type="datetimeFigureOut">
              <a:rPr lang="zh-CN" altLang="en-US"/>
            </a:fld>
            <a:endParaRPr lang="zh-CN" altLang="en-US"/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/>
          <a:lstStyle>
            <a:lvl1pPr algn="ctr" eaLnBrk="1" hangingPunct="1">
              <a:defRPr sz="900" smtClean="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/>
          <a:lstStyle>
            <a:lvl1pPr algn="r" eaLnBrk="1" hangingPunct="1">
              <a:defRPr sz="900" smtClean="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fld id="{4CA6406B-CE47-44B6-BC5B-1B64704C5EB2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18859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2288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25717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29146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/>
          <a:lstStyle/>
          <a:p>
            <a:pPr lvl="0"/>
            <a:r>
              <a:rPr lang="zh-CN" altLang="zh-CN" smtClean="0"/>
              <a:t>单击此处编辑母版标题样式</a:t>
            </a:r>
            <a:endParaRPr lang="zh-CN" altLang="zh-CN" smtClean="0"/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lvl="0"/>
            <a:r>
              <a:rPr lang="zh-CN" altLang="zh-CN" smtClean="0"/>
              <a:t>单击此处编辑母版文本样式</a:t>
            </a:r>
            <a:endParaRPr lang="zh-CN" altLang="zh-CN" smtClean="0"/>
          </a:p>
          <a:p>
            <a:pPr lvl="1"/>
            <a:r>
              <a:rPr lang="zh-CN" altLang="zh-CN" smtClean="0"/>
              <a:t>第二级</a:t>
            </a:r>
            <a:endParaRPr lang="zh-CN" altLang="zh-CN" smtClean="0"/>
          </a:p>
          <a:p>
            <a:pPr lvl="2"/>
            <a:r>
              <a:rPr lang="zh-CN" altLang="zh-CN" smtClean="0"/>
              <a:t>第三级</a:t>
            </a:r>
            <a:endParaRPr lang="zh-CN" altLang="zh-CN" smtClean="0"/>
          </a:p>
          <a:p>
            <a:pPr lvl="3"/>
            <a:r>
              <a:rPr lang="zh-CN" altLang="zh-CN" smtClean="0"/>
              <a:t>第四级</a:t>
            </a:r>
            <a:endParaRPr lang="zh-CN" altLang="zh-CN" smtClean="0"/>
          </a:p>
          <a:p>
            <a:pPr lvl="4"/>
            <a:r>
              <a:rPr lang="zh-CN" altLang="zh-CN" smtClean="0"/>
              <a:t>第五级</a:t>
            </a:r>
            <a:endParaRPr lang="zh-CN" altLang="zh-CN" smtClean="0"/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900" smtClean="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0B1802-179C-4096-B769-7001191F6BD5}" type="datetimeFigureOut">
              <a:rPr lang="zh-CN" altLang="en-US"/>
            </a:fld>
            <a:endParaRPr lang="zh-CN" altLang="en-US"/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900" smtClean="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/>
          <a:lstStyle>
            <a:lvl1pPr algn="r" eaLnBrk="1" hangingPunct="1">
              <a:buFont typeface="Arial" panose="020B0604020202020204" pitchFamily="34" charset="0"/>
              <a:buNone/>
              <a:defRPr sz="900" smtClean="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E3EB7E-5FB5-40F6-ACB9-655382460AAB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18859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2288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25717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2914650" indent="-17145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2.png"/><Relationship Id="rId3" Type="http://schemas.microsoft.com/office/2007/relationships/media" Target="../media/audio1.wav"/><Relationship Id="rId2" Type="http://schemas.openxmlformats.org/officeDocument/2006/relationships/audio" Target="../media/audio1.wav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2.png"/><Relationship Id="rId3" Type="http://schemas.microsoft.com/office/2007/relationships/media" Target="../media/audio1.wav"/><Relationship Id="rId2" Type="http://schemas.openxmlformats.org/officeDocument/2006/relationships/audio" Target="../media/audio1.wav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图片 5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" b="21101"/>
          <a:stretch>
            <a:fillRect/>
          </a:stretch>
        </p:blipFill>
        <p:spPr bwMode="auto">
          <a:xfrm>
            <a:off x="0" y="0"/>
            <a:ext cx="932452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矩形 6"/>
          <p:cNvSpPr>
            <a:spLocks noChangeArrowheads="1"/>
          </p:cNvSpPr>
          <p:nvPr/>
        </p:nvSpPr>
        <p:spPr bwMode="auto">
          <a:xfrm>
            <a:off x="0" y="0"/>
            <a:ext cx="9324528" cy="5143500"/>
          </a:xfrm>
          <a:prstGeom prst="rect">
            <a:avLst/>
          </a:prstGeom>
          <a:solidFill>
            <a:schemeClr val="accent1">
              <a:lumMod val="60000"/>
              <a:lumOff val="40000"/>
              <a:alpha val="65097"/>
            </a:schemeClr>
          </a:solidFill>
          <a:ln>
            <a:noFill/>
          </a:ln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mtClean="0">
              <a:solidFill>
                <a:srgbClr val="FFFFFF"/>
              </a:solidFill>
            </a:endParaRPr>
          </a:p>
        </p:txBody>
      </p:sp>
      <p:grpSp>
        <p:nvGrpSpPr>
          <p:cNvPr id="15366" name="组合 1"/>
          <p:cNvGrpSpPr/>
          <p:nvPr/>
        </p:nvGrpSpPr>
        <p:grpSpPr bwMode="auto">
          <a:xfrm>
            <a:off x="2607469" y="-94059"/>
            <a:ext cx="3579019" cy="3965972"/>
            <a:chOff x="0" y="0"/>
            <a:chExt cx="3926934" cy="4352253"/>
          </a:xfrm>
        </p:grpSpPr>
        <p:sp>
          <p:nvSpPr>
            <p:cNvPr id="15376" name="等腰三角形 25"/>
            <p:cNvSpPr>
              <a:spLocks noChangeArrowheads="1"/>
            </p:cNvSpPr>
            <p:nvPr/>
          </p:nvSpPr>
          <p:spPr bwMode="auto">
            <a:xfrm rot="-4373613">
              <a:off x="-268014" y="268014"/>
              <a:ext cx="3886200" cy="3350172"/>
            </a:xfrm>
            <a:prstGeom prst="triangle">
              <a:avLst>
                <a:gd name="adj" fmla="val 50000"/>
              </a:avLst>
            </a:prstGeom>
            <a:noFill/>
            <a:ln w="19050">
              <a:solidFill>
                <a:srgbClr val="F2F2F2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5377" name="等腰三角形 26"/>
            <p:cNvSpPr>
              <a:spLocks noChangeArrowheads="1"/>
            </p:cNvSpPr>
            <p:nvPr/>
          </p:nvSpPr>
          <p:spPr bwMode="auto">
            <a:xfrm rot="-5400000">
              <a:off x="-55590" y="665598"/>
              <a:ext cx="3565365" cy="307359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5378" name="椭圆 28"/>
            <p:cNvSpPr>
              <a:spLocks noChangeArrowheads="1"/>
            </p:cNvSpPr>
            <p:nvPr/>
          </p:nvSpPr>
          <p:spPr bwMode="auto">
            <a:xfrm>
              <a:off x="25197" y="1363044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5379" name="椭圆 32"/>
            <p:cNvSpPr>
              <a:spLocks noChangeArrowheads="1"/>
            </p:cNvSpPr>
            <p:nvPr/>
          </p:nvSpPr>
          <p:spPr bwMode="auto">
            <a:xfrm>
              <a:off x="2577897" y="4123653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5380" name="椭圆 33"/>
            <p:cNvSpPr>
              <a:spLocks noChangeArrowheads="1"/>
            </p:cNvSpPr>
            <p:nvPr/>
          </p:nvSpPr>
          <p:spPr bwMode="auto">
            <a:xfrm>
              <a:off x="3698334" y="500199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5368" name="任意多边形 46"/>
          <p:cNvSpPr/>
          <p:nvPr/>
        </p:nvSpPr>
        <p:spPr bwMode="auto">
          <a:xfrm>
            <a:off x="0" y="4300537"/>
            <a:ext cx="789385" cy="842963"/>
          </a:xfrm>
          <a:custGeom>
            <a:avLst/>
            <a:gdLst>
              <a:gd name="T0" fmla="*/ 349670 w 1053177"/>
              <a:gd name="T1" fmla="*/ 0 h 1123422"/>
              <a:gd name="T2" fmla="*/ 1052513 w 1053177"/>
              <a:gd name="T3" fmla="*/ 703617 h 1123422"/>
              <a:gd name="T4" fmla="*/ 932479 w 1053177"/>
              <a:gd name="T5" fmla="*/ 1097015 h 1123422"/>
              <a:gd name="T6" fmla="*/ 910280 w 1053177"/>
              <a:gd name="T7" fmla="*/ 1123950 h 1123422"/>
              <a:gd name="T8" fmla="*/ 0 w 1053177"/>
              <a:gd name="T9" fmla="*/ 1123950 h 1123422"/>
              <a:gd name="T10" fmla="*/ 0 w 1053177"/>
              <a:gd name="T11" fmla="*/ 96641 h 1123422"/>
              <a:gd name="T12" fmla="*/ 76092 w 1053177"/>
              <a:gd name="T13" fmla="*/ 55294 h 1123422"/>
              <a:gd name="T14" fmla="*/ 349670 w 1053177"/>
              <a:gd name="T15" fmla="*/ 0 h 112342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53177" h="1123422">
                <a:moveTo>
                  <a:pt x="349891" y="0"/>
                </a:moveTo>
                <a:cubicBezTo>
                  <a:pt x="738305" y="0"/>
                  <a:pt x="1053177" y="314872"/>
                  <a:pt x="1053177" y="703286"/>
                </a:cubicBezTo>
                <a:cubicBezTo>
                  <a:pt x="1053177" y="848942"/>
                  <a:pt x="1008898" y="984255"/>
                  <a:pt x="933067" y="1096500"/>
                </a:cubicBezTo>
                <a:lnTo>
                  <a:pt x="910854" y="1123422"/>
                </a:lnTo>
                <a:lnTo>
                  <a:pt x="0" y="1123422"/>
                </a:lnTo>
                <a:lnTo>
                  <a:pt x="0" y="96596"/>
                </a:lnTo>
                <a:lnTo>
                  <a:pt x="76140" y="55268"/>
                </a:lnTo>
                <a:cubicBezTo>
                  <a:pt x="160280" y="19680"/>
                  <a:pt x="252788" y="0"/>
                  <a:pt x="349891" y="0"/>
                </a:cubicBezTo>
                <a:close/>
              </a:path>
            </a:pathLst>
          </a:custGeom>
          <a:solidFill>
            <a:schemeClr val="bg1">
              <a:alpha val="6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15369" name="椭圆 37"/>
          <p:cNvSpPr>
            <a:spLocks noChangeArrowheads="1"/>
          </p:cNvSpPr>
          <p:nvPr/>
        </p:nvSpPr>
        <p:spPr bwMode="auto">
          <a:xfrm>
            <a:off x="728663" y="4015979"/>
            <a:ext cx="431006" cy="431006"/>
          </a:xfrm>
          <a:prstGeom prst="ellipse">
            <a:avLst/>
          </a:prstGeom>
          <a:solidFill>
            <a:schemeClr val="bg1">
              <a:alpha val="6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mtClean="0">
              <a:solidFill>
                <a:srgbClr val="FFFFFF"/>
              </a:solidFill>
            </a:endParaRPr>
          </a:p>
        </p:txBody>
      </p:sp>
      <p:sp>
        <p:nvSpPr>
          <p:cNvPr id="15370" name="椭圆 38"/>
          <p:cNvSpPr>
            <a:spLocks noChangeArrowheads="1"/>
          </p:cNvSpPr>
          <p:nvPr/>
        </p:nvSpPr>
        <p:spPr bwMode="auto">
          <a:xfrm>
            <a:off x="404813" y="3426619"/>
            <a:ext cx="170260" cy="171450"/>
          </a:xfrm>
          <a:prstGeom prst="ellipse">
            <a:avLst/>
          </a:prstGeom>
          <a:solidFill>
            <a:schemeClr val="bg1">
              <a:alpha val="6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mtClean="0">
              <a:solidFill>
                <a:srgbClr val="FFFFFF"/>
              </a:solidFill>
            </a:endParaRPr>
          </a:p>
        </p:txBody>
      </p:sp>
      <p:sp>
        <p:nvSpPr>
          <p:cNvPr id="15371" name="任意多边形 42"/>
          <p:cNvSpPr/>
          <p:nvPr/>
        </p:nvSpPr>
        <p:spPr bwMode="auto">
          <a:xfrm>
            <a:off x="1" y="2769394"/>
            <a:ext cx="307181" cy="785813"/>
          </a:xfrm>
          <a:custGeom>
            <a:avLst/>
            <a:gdLst>
              <a:gd name="T0" fmla="*/ 0 w 410033"/>
              <a:gd name="T1" fmla="*/ 0 h 1047702"/>
              <a:gd name="T2" fmla="*/ 78983 w 410033"/>
              <a:gd name="T3" fmla="*/ 24546 h 1047702"/>
              <a:gd name="T4" fmla="*/ 409575 w 410033"/>
              <a:gd name="T5" fmla="*/ 523875 h 1047702"/>
              <a:gd name="T6" fmla="*/ 78983 w 410033"/>
              <a:gd name="T7" fmla="*/ 1023204 h 1047702"/>
              <a:gd name="T8" fmla="*/ 0 w 410033"/>
              <a:gd name="T9" fmla="*/ 1047750 h 1047702"/>
              <a:gd name="T10" fmla="*/ 0 w 410033"/>
              <a:gd name="T11" fmla="*/ 0 h 104770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10033" h="1047702">
                <a:moveTo>
                  <a:pt x="0" y="0"/>
                </a:moveTo>
                <a:lnTo>
                  <a:pt x="79071" y="24545"/>
                </a:lnTo>
                <a:cubicBezTo>
                  <a:pt x="273564" y="106809"/>
                  <a:pt x="410033" y="299393"/>
                  <a:pt x="410033" y="523851"/>
                </a:cubicBezTo>
                <a:cubicBezTo>
                  <a:pt x="410033" y="748310"/>
                  <a:pt x="273564" y="940894"/>
                  <a:pt x="79071" y="1023157"/>
                </a:cubicBezTo>
                <a:lnTo>
                  <a:pt x="0" y="104770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6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15372" name="椭圆 40"/>
          <p:cNvSpPr>
            <a:spLocks noChangeArrowheads="1"/>
          </p:cNvSpPr>
          <p:nvPr/>
        </p:nvSpPr>
        <p:spPr bwMode="auto">
          <a:xfrm>
            <a:off x="48816" y="3709988"/>
            <a:ext cx="416719" cy="416719"/>
          </a:xfrm>
          <a:prstGeom prst="ellipse">
            <a:avLst/>
          </a:prstGeom>
          <a:solidFill>
            <a:schemeClr val="bg1">
              <a:alpha val="6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mtClean="0">
              <a:solidFill>
                <a:srgbClr val="FFFFFF"/>
              </a:solidFill>
            </a:endParaRPr>
          </a:p>
        </p:txBody>
      </p:sp>
      <p:pic>
        <p:nvPicPr>
          <p:cNvPr id="54" name="500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549082" y="-876680"/>
            <a:ext cx="487363" cy="487363"/>
          </a:xfrm>
          <a:prstGeom prst="rect">
            <a:avLst/>
          </a:prstGeom>
        </p:spPr>
      </p:pic>
      <p:sp>
        <p:nvSpPr>
          <p:cNvPr id="17" name="文本框 27"/>
          <p:cNvSpPr txBox="1">
            <a:spLocks noChangeArrowheads="1"/>
          </p:cNvSpPr>
          <p:nvPr/>
        </p:nvSpPr>
        <p:spPr bwMode="auto">
          <a:xfrm>
            <a:off x="1909946" y="1707654"/>
            <a:ext cx="504601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多元融合  创新生态</a:t>
            </a:r>
            <a:endParaRPr lang="zh-CN" altLang="en-US" sz="5400" dirty="0" smtClean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 flipH="1">
            <a:off x="1987993" y="2839893"/>
            <a:ext cx="534785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创新生态磁共振应用方案征集活动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1043097" y="3079943"/>
            <a:ext cx="1317911" cy="0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</p:cxnSp>
      <p:cxnSp>
        <p:nvCxnSpPr>
          <p:cNvPr id="21" name="直接连接符 20"/>
          <p:cNvCxnSpPr/>
          <p:nvPr/>
        </p:nvCxnSpPr>
        <p:spPr>
          <a:xfrm>
            <a:off x="6956089" y="3075806"/>
            <a:ext cx="1317911" cy="0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图片 5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" b="21101"/>
          <a:stretch>
            <a:fillRect/>
          </a:stretch>
        </p:blipFill>
        <p:spPr bwMode="auto">
          <a:xfrm>
            <a:off x="0" y="0"/>
            <a:ext cx="932452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矩形 6"/>
          <p:cNvSpPr>
            <a:spLocks noChangeArrowheads="1"/>
          </p:cNvSpPr>
          <p:nvPr/>
        </p:nvSpPr>
        <p:spPr bwMode="auto">
          <a:xfrm>
            <a:off x="0" y="0"/>
            <a:ext cx="9324528" cy="5143500"/>
          </a:xfrm>
          <a:prstGeom prst="rect">
            <a:avLst/>
          </a:prstGeom>
          <a:solidFill>
            <a:schemeClr val="accent1">
              <a:lumMod val="60000"/>
              <a:lumOff val="40000"/>
              <a:alpha val="65097"/>
            </a:schemeClr>
          </a:solidFill>
          <a:ln>
            <a:noFill/>
          </a:ln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mtClean="0">
              <a:solidFill>
                <a:srgbClr val="FFFFFF"/>
              </a:solidFill>
            </a:endParaRPr>
          </a:p>
        </p:txBody>
      </p:sp>
      <p:grpSp>
        <p:nvGrpSpPr>
          <p:cNvPr id="15366" name="组合 1"/>
          <p:cNvGrpSpPr/>
          <p:nvPr/>
        </p:nvGrpSpPr>
        <p:grpSpPr bwMode="auto">
          <a:xfrm>
            <a:off x="2607469" y="-94059"/>
            <a:ext cx="3579019" cy="3965972"/>
            <a:chOff x="0" y="0"/>
            <a:chExt cx="3926934" cy="4352253"/>
          </a:xfrm>
        </p:grpSpPr>
        <p:sp>
          <p:nvSpPr>
            <p:cNvPr id="15376" name="等腰三角形 25"/>
            <p:cNvSpPr>
              <a:spLocks noChangeArrowheads="1"/>
            </p:cNvSpPr>
            <p:nvPr/>
          </p:nvSpPr>
          <p:spPr bwMode="auto">
            <a:xfrm rot="-4373613">
              <a:off x="-268014" y="268014"/>
              <a:ext cx="3886200" cy="3350172"/>
            </a:xfrm>
            <a:prstGeom prst="triangle">
              <a:avLst>
                <a:gd name="adj" fmla="val 50000"/>
              </a:avLst>
            </a:prstGeom>
            <a:noFill/>
            <a:ln w="19050">
              <a:solidFill>
                <a:srgbClr val="F2F2F2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5377" name="等腰三角形 26"/>
            <p:cNvSpPr>
              <a:spLocks noChangeArrowheads="1"/>
            </p:cNvSpPr>
            <p:nvPr/>
          </p:nvSpPr>
          <p:spPr bwMode="auto">
            <a:xfrm rot="-5400000">
              <a:off x="-55590" y="665598"/>
              <a:ext cx="3565365" cy="307359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5378" name="椭圆 28"/>
            <p:cNvSpPr>
              <a:spLocks noChangeArrowheads="1"/>
            </p:cNvSpPr>
            <p:nvPr/>
          </p:nvSpPr>
          <p:spPr bwMode="auto">
            <a:xfrm>
              <a:off x="25197" y="1363044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5379" name="椭圆 32"/>
            <p:cNvSpPr>
              <a:spLocks noChangeArrowheads="1"/>
            </p:cNvSpPr>
            <p:nvPr/>
          </p:nvSpPr>
          <p:spPr bwMode="auto">
            <a:xfrm>
              <a:off x="2577897" y="4123653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5380" name="椭圆 33"/>
            <p:cNvSpPr>
              <a:spLocks noChangeArrowheads="1"/>
            </p:cNvSpPr>
            <p:nvPr/>
          </p:nvSpPr>
          <p:spPr bwMode="auto">
            <a:xfrm>
              <a:off x="3698334" y="500199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5368" name="任意多边形 46"/>
          <p:cNvSpPr/>
          <p:nvPr/>
        </p:nvSpPr>
        <p:spPr bwMode="auto">
          <a:xfrm>
            <a:off x="0" y="4300537"/>
            <a:ext cx="789385" cy="842963"/>
          </a:xfrm>
          <a:custGeom>
            <a:avLst/>
            <a:gdLst>
              <a:gd name="T0" fmla="*/ 349670 w 1053177"/>
              <a:gd name="T1" fmla="*/ 0 h 1123422"/>
              <a:gd name="T2" fmla="*/ 1052513 w 1053177"/>
              <a:gd name="T3" fmla="*/ 703617 h 1123422"/>
              <a:gd name="T4" fmla="*/ 932479 w 1053177"/>
              <a:gd name="T5" fmla="*/ 1097015 h 1123422"/>
              <a:gd name="T6" fmla="*/ 910280 w 1053177"/>
              <a:gd name="T7" fmla="*/ 1123950 h 1123422"/>
              <a:gd name="T8" fmla="*/ 0 w 1053177"/>
              <a:gd name="T9" fmla="*/ 1123950 h 1123422"/>
              <a:gd name="T10" fmla="*/ 0 w 1053177"/>
              <a:gd name="T11" fmla="*/ 96641 h 1123422"/>
              <a:gd name="T12" fmla="*/ 76092 w 1053177"/>
              <a:gd name="T13" fmla="*/ 55294 h 1123422"/>
              <a:gd name="T14" fmla="*/ 349670 w 1053177"/>
              <a:gd name="T15" fmla="*/ 0 h 112342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53177" h="1123422">
                <a:moveTo>
                  <a:pt x="349891" y="0"/>
                </a:moveTo>
                <a:cubicBezTo>
                  <a:pt x="738305" y="0"/>
                  <a:pt x="1053177" y="314872"/>
                  <a:pt x="1053177" y="703286"/>
                </a:cubicBezTo>
                <a:cubicBezTo>
                  <a:pt x="1053177" y="848942"/>
                  <a:pt x="1008898" y="984255"/>
                  <a:pt x="933067" y="1096500"/>
                </a:cubicBezTo>
                <a:lnTo>
                  <a:pt x="910854" y="1123422"/>
                </a:lnTo>
                <a:lnTo>
                  <a:pt x="0" y="1123422"/>
                </a:lnTo>
                <a:lnTo>
                  <a:pt x="0" y="96596"/>
                </a:lnTo>
                <a:lnTo>
                  <a:pt x="76140" y="55268"/>
                </a:lnTo>
                <a:cubicBezTo>
                  <a:pt x="160280" y="19680"/>
                  <a:pt x="252788" y="0"/>
                  <a:pt x="349891" y="0"/>
                </a:cubicBezTo>
                <a:close/>
              </a:path>
            </a:pathLst>
          </a:custGeom>
          <a:solidFill>
            <a:schemeClr val="bg1">
              <a:alpha val="6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15369" name="椭圆 37"/>
          <p:cNvSpPr>
            <a:spLocks noChangeArrowheads="1"/>
          </p:cNvSpPr>
          <p:nvPr/>
        </p:nvSpPr>
        <p:spPr bwMode="auto">
          <a:xfrm>
            <a:off x="728663" y="4015979"/>
            <a:ext cx="431006" cy="431006"/>
          </a:xfrm>
          <a:prstGeom prst="ellipse">
            <a:avLst/>
          </a:prstGeom>
          <a:solidFill>
            <a:schemeClr val="bg1">
              <a:alpha val="6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mtClean="0">
              <a:solidFill>
                <a:srgbClr val="FFFFFF"/>
              </a:solidFill>
            </a:endParaRPr>
          </a:p>
        </p:txBody>
      </p:sp>
      <p:sp>
        <p:nvSpPr>
          <p:cNvPr id="15370" name="椭圆 38"/>
          <p:cNvSpPr>
            <a:spLocks noChangeArrowheads="1"/>
          </p:cNvSpPr>
          <p:nvPr/>
        </p:nvSpPr>
        <p:spPr bwMode="auto">
          <a:xfrm>
            <a:off x="404813" y="3426619"/>
            <a:ext cx="170260" cy="171450"/>
          </a:xfrm>
          <a:prstGeom prst="ellipse">
            <a:avLst/>
          </a:prstGeom>
          <a:solidFill>
            <a:schemeClr val="bg1">
              <a:alpha val="6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mtClean="0">
              <a:solidFill>
                <a:srgbClr val="FFFFFF"/>
              </a:solidFill>
            </a:endParaRPr>
          </a:p>
        </p:txBody>
      </p:sp>
      <p:sp>
        <p:nvSpPr>
          <p:cNvPr id="15371" name="任意多边形 42"/>
          <p:cNvSpPr/>
          <p:nvPr/>
        </p:nvSpPr>
        <p:spPr bwMode="auto">
          <a:xfrm>
            <a:off x="1" y="2769394"/>
            <a:ext cx="307181" cy="785813"/>
          </a:xfrm>
          <a:custGeom>
            <a:avLst/>
            <a:gdLst>
              <a:gd name="T0" fmla="*/ 0 w 410033"/>
              <a:gd name="T1" fmla="*/ 0 h 1047702"/>
              <a:gd name="T2" fmla="*/ 78983 w 410033"/>
              <a:gd name="T3" fmla="*/ 24546 h 1047702"/>
              <a:gd name="T4" fmla="*/ 409575 w 410033"/>
              <a:gd name="T5" fmla="*/ 523875 h 1047702"/>
              <a:gd name="T6" fmla="*/ 78983 w 410033"/>
              <a:gd name="T7" fmla="*/ 1023204 h 1047702"/>
              <a:gd name="T8" fmla="*/ 0 w 410033"/>
              <a:gd name="T9" fmla="*/ 1047750 h 1047702"/>
              <a:gd name="T10" fmla="*/ 0 w 410033"/>
              <a:gd name="T11" fmla="*/ 0 h 104770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10033" h="1047702">
                <a:moveTo>
                  <a:pt x="0" y="0"/>
                </a:moveTo>
                <a:lnTo>
                  <a:pt x="79071" y="24545"/>
                </a:lnTo>
                <a:cubicBezTo>
                  <a:pt x="273564" y="106809"/>
                  <a:pt x="410033" y="299393"/>
                  <a:pt x="410033" y="523851"/>
                </a:cubicBezTo>
                <a:cubicBezTo>
                  <a:pt x="410033" y="748310"/>
                  <a:pt x="273564" y="940894"/>
                  <a:pt x="79071" y="1023157"/>
                </a:cubicBezTo>
                <a:lnTo>
                  <a:pt x="0" y="104770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6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15372" name="椭圆 40"/>
          <p:cNvSpPr>
            <a:spLocks noChangeArrowheads="1"/>
          </p:cNvSpPr>
          <p:nvPr/>
        </p:nvSpPr>
        <p:spPr bwMode="auto">
          <a:xfrm>
            <a:off x="48816" y="3709988"/>
            <a:ext cx="416719" cy="416719"/>
          </a:xfrm>
          <a:prstGeom prst="ellipse">
            <a:avLst/>
          </a:prstGeom>
          <a:solidFill>
            <a:schemeClr val="bg1">
              <a:alpha val="6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mtClean="0">
              <a:solidFill>
                <a:srgbClr val="FFFFFF"/>
              </a:solidFill>
            </a:endParaRPr>
          </a:p>
        </p:txBody>
      </p:sp>
      <p:pic>
        <p:nvPicPr>
          <p:cNvPr id="54" name="500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549082" y="-876680"/>
            <a:ext cx="487363" cy="487363"/>
          </a:xfrm>
          <a:prstGeom prst="rect">
            <a:avLst/>
          </a:prstGeom>
        </p:spPr>
      </p:pic>
      <p:sp>
        <p:nvSpPr>
          <p:cNvPr id="20" name="文本框 27"/>
          <p:cNvSpPr txBox="1">
            <a:spLocks noChangeArrowheads="1"/>
          </p:cNvSpPr>
          <p:nvPr/>
        </p:nvSpPr>
        <p:spPr bwMode="auto">
          <a:xfrm>
            <a:off x="1583052" y="1753731"/>
            <a:ext cx="605983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en-US" altLang="zh-CN" sz="6000" b="1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THANK YOU</a:t>
            </a:r>
            <a:endParaRPr lang="zh-CN" altLang="en-US" sz="6000" b="1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矩形 1"/>
          <p:cNvSpPr/>
          <p:nvPr/>
        </p:nvSpPr>
        <p:spPr bwMode="auto">
          <a:xfrm>
            <a:off x="4211241" y="0"/>
            <a:ext cx="4817269" cy="5143500"/>
          </a:xfrm>
          <a:custGeom>
            <a:avLst/>
            <a:gdLst>
              <a:gd name="T0" fmla="*/ 2097118 w 5769204"/>
              <a:gd name="T1" fmla="*/ 9427 h 6858000"/>
              <a:gd name="T2" fmla="*/ 6423025 w 5769204"/>
              <a:gd name="T3" fmla="*/ 0 h 6858000"/>
              <a:gd name="T4" fmla="*/ 6423025 w 5769204"/>
              <a:gd name="T5" fmla="*/ 6858000 h 6858000"/>
              <a:gd name="T6" fmla="*/ 0 w 5769204"/>
              <a:gd name="T7" fmla="*/ 6858000 h 6858000"/>
              <a:gd name="T8" fmla="*/ 2097118 w 5769204"/>
              <a:gd name="T9" fmla="*/ 9427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9204" h="6858000">
                <a:moveTo>
                  <a:pt x="1883645" y="9427"/>
                </a:moveTo>
                <a:lnTo>
                  <a:pt x="5769204" y="0"/>
                </a:lnTo>
                <a:lnTo>
                  <a:pt x="5769204" y="6858000"/>
                </a:lnTo>
                <a:lnTo>
                  <a:pt x="0" y="6858000"/>
                </a:lnTo>
                <a:lnTo>
                  <a:pt x="1883645" y="942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3075" name="矩形 1"/>
          <p:cNvSpPr/>
          <p:nvPr/>
        </p:nvSpPr>
        <p:spPr bwMode="auto">
          <a:xfrm>
            <a:off x="4326732" y="0"/>
            <a:ext cx="4817269" cy="5143500"/>
          </a:xfrm>
          <a:custGeom>
            <a:avLst/>
            <a:gdLst>
              <a:gd name="T0" fmla="*/ 2097118 w 5769204"/>
              <a:gd name="T1" fmla="*/ 9427 h 6858000"/>
              <a:gd name="T2" fmla="*/ 6423025 w 5769204"/>
              <a:gd name="T3" fmla="*/ 0 h 6858000"/>
              <a:gd name="T4" fmla="*/ 6423025 w 5769204"/>
              <a:gd name="T5" fmla="*/ 6858000 h 6858000"/>
              <a:gd name="T6" fmla="*/ 0 w 5769204"/>
              <a:gd name="T7" fmla="*/ 6858000 h 6858000"/>
              <a:gd name="T8" fmla="*/ 2097118 w 5769204"/>
              <a:gd name="T9" fmla="*/ 9427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9204" h="6858000">
                <a:moveTo>
                  <a:pt x="1883645" y="9427"/>
                </a:moveTo>
                <a:lnTo>
                  <a:pt x="5769204" y="0"/>
                </a:lnTo>
                <a:lnTo>
                  <a:pt x="5769204" y="6858000"/>
                </a:lnTo>
                <a:lnTo>
                  <a:pt x="0" y="6858000"/>
                </a:lnTo>
                <a:lnTo>
                  <a:pt x="1883645" y="9427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3076" name="等腰三角形 4"/>
          <p:cNvSpPr/>
          <p:nvPr/>
        </p:nvSpPr>
        <p:spPr bwMode="auto">
          <a:xfrm rot="21255612">
            <a:off x="7442597" y="-110728"/>
            <a:ext cx="1827609" cy="2657476"/>
          </a:xfrm>
          <a:custGeom>
            <a:avLst/>
            <a:gdLst>
              <a:gd name="T0" fmla="*/ 0 w 2436495"/>
              <a:gd name="T1" fmla="*/ 0 h 3543376"/>
              <a:gd name="T2" fmla="*/ 2436812 w 2436495"/>
              <a:gd name="T3" fmla="*/ 249669 h 3543376"/>
              <a:gd name="T4" fmla="*/ 2093486 w 2436495"/>
              <a:gd name="T5" fmla="*/ 3543301 h 3543376"/>
              <a:gd name="T6" fmla="*/ 0 w 2436495"/>
              <a:gd name="T7" fmla="*/ 0 h 354337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36495" h="3543376">
                <a:moveTo>
                  <a:pt x="0" y="0"/>
                </a:moveTo>
                <a:lnTo>
                  <a:pt x="2436495" y="249674"/>
                </a:lnTo>
                <a:lnTo>
                  <a:pt x="2093214" y="354337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3079" name="Rectangle 6"/>
          <p:cNvSpPr>
            <a:spLocks noChangeArrowheads="1"/>
          </p:cNvSpPr>
          <p:nvPr/>
        </p:nvSpPr>
        <p:spPr bwMode="auto">
          <a:xfrm>
            <a:off x="2063354" y="2238375"/>
            <a:ext cx="1893375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1500" b="1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扫描方案</a:t>
            </a:r>
            <a:endParaRPr lang="zh-CN" altLang="en-US" sz="1500" b="1" dirty="0" smtClean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21494" y="2205037"/>
            <a:ext cx="996554" cy="366713"/>
            <a:chOff x="521494" y="2205037"/>
            <a:chExt cx="996554" cy="366713"/>
          </a:xfrm>
          <a:solidFill>
            <a:schemeClr val="accent1">
              <a:lumMod val="75000"/>
            </a:schemeClr>
          </a:solidFill>
        </p:grpSpPr>
        <p:sp>
          <p:nvSpPr>
            <p:cNvPr id="3080" name="矩形 29"/>
            <p:cNvSpPr>
              <a:spLocks noChangeArrowheads="1"/>
            </p:cNvSpPr>
            <p:nvPr/>
          </p:nvSpPr>
          <p:spPr bwMode="auto">
            <a:xfrm>
              <a:off x="521494" y="2205037"/>
              <a:ext cx="996554" cy="366713"/>
            </a:xfrm>
            <a:prstGeom prst="rect">
              <a:avLst/>
            </a:prstGeom>
            <a:grpFill/>
            <a:ln>
              <a:noFill/>
            </a:ln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3081" name="文本框 30"/>
            <p:cNvSpPr txBox="1">
              <a:spLocks noChangeArrowheads="1"/>
            </p:cNvSpPr>
            <p:nvPr/>
          </p:nvSpPr>
          <p:spPr bwMode="auto">
            <a:xfrm>
              <a:off x="653654" y="2232422"/>
              <a:ext cx="721519" cy="3000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zh-CN" altLang="en-US" sz="1500" b="1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第一章</a:t>
              </a:r>
              <a:endParaRPr lang="zh-CN" altLang="en-US" sz="15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083" name="Rectangle 6"/>
          <p:cNvSpPr>
            <a:spLocks noChangeArrowheads="1"/>
          </p:cNvSpPr>
          <p:nvPr/>
        </p:nvSpPr>
        <p:spPr bwMode="auto">
          <a:xfrm>
            <a:off x="2063354" y="2733675"/>
            <a:ext cx="1445419" cy="30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1500" b="1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病史</a:t>
            </a:r>
            <a:endParaRPr lang="zh-CN" altLang="en-US" sz="1500" b="1" dirty="0" smtClean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21494" y="2700337"/>
            <a:ext cx="996554" cy="366713"/>
            <a:chOff x="521494" y="2700337"/>
            <a:chExt cx="996554" cy="366713"/>
          </a:xfrm>
          <a:solidFill>
            <a:schemeClr val="accent1">
              <a:lumMod val="75000"/>
            </a:schemeClr>
          </a:solidFill>
        </p:grpSpPr>
        <p:sp>
          <p:nvSpPr>
            <p:cNvPr id="3084" name="矩形 36"/>
            <p:cNvSpPr>
              <a:spLocks noChangeArrowheads="1"/>
            </p:cNvSpPr>
            <p:nvPr/>
          </p:nvSpPr>
          <p:spPr bwMode="auto">
            <a:xfrm>
              <a:off x="521494" y="2700337"/>
              <a:ext cx="996554" cy="366713"/>
            </a:xfrm>
            <a:prstGeom prst="rect">
              <a:avLst/>
            </a:prstGeom>
            <a:grpFill/>
            <a:ln>
              <a:noFill/>
            </a:ln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3085" name="文本框 37"/>
            <p:cNvSpPr txBox="1">
              <a:spLocks noChangeArrowheads="1"/>
            </p:cNvSpPr>
            <p:nvPr/>
          </p:nvSpPr>
          <p:spPr bwMode="auto">
            <a:xfrm>
              <a:off x="653654" y="2727722"/>
              <a:ext cx="721519" cy="3000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zh-CN" altLang="en-US" sz="1500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第二章</a:t>
              </a:r>
              <a:endParaRPr lang="zh-CN" altLang="en-US" sz="1500" b="1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087" name="Rectangle 6"/>
          <p:cNvSpPr>
            <a:spLocks noChangeArrowheads="1"/>
          </p:cNvSpPr>
          <p:nvPr/>
        </p:nvSpPr>
        <p:spPr bwMode="auto">
          <a:xfrm>
            <a:off x="2062162" y="3228975"/>
            <a:ext cx="1444229" cy="30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1500" b="1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病例展示</a:t>
            </a:r>
            <a:endParaRPr lang="zh-CN" altLang="en-US" sz="1500" b="1" dirty="0" smtClean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19112" y="3195637"/>
            <a:ext cx="996554" cy="366713"/>
            <a:chOff x="519112" y="3195637"/>
            <a:chExt cx="996554" cy="366713"/>
          </a:xfrm>
          <a:solidFill>
            <a:schemeClr val="accent1">
              <a:lumMod val="75000"/>
            </a:schemeClr>
          </a:solidFill>
        </p:grpSpPr>
        <p:sp>
          <p:nvSpPr>
            <p:cNvPr id="3088" name="矩形 43"/>
            <p:cNvSpPr>
              <a:spLocks noChangeArrowheads="1"/>
            </p:cNvSpPr>
            <p:nvPr/>
          </p:nvSpPr>
          <p:spPr bwMode="auto">
            <a:xfrm>
              <a:off x="519112" y="3195637"/>
              <a:ext cx="996554" cy="366713"/>
            </a:xfrm>
            <a:prstGeom prst="rect">
              <a:avLst/>
            </a:prstGeom>
            <a:grpFill/>
            <a:ln>
              <a:noFill/>
            </a:ln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3089" name="文本框 44"/>
            <p:cNvSpPr txBox="1">
              <a:spLocks noChangeArrowheads="1"/>
            </p:cNvSpPr>
            <p:nvPr/>
          </p:nvSpPr>
          <p:spPr bwMode="auto">
            <a:xfrm>
              <a:off x="651273" y="3223022"/>
              <a:ext cx="721519" cy="3000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zh-CN" altLang="en-US" sz="1500" b="1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第三章</a:t>
              </a:r>
              <a:endParaRPr lang="zh-CN" altLang="en-US" sz="15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091" name="Rectangle 6"/>
          <p:cNvSpPr>
            <a:spLocks noChangeArrowheads="1"/>
          </p:cNvSpPr>
          <p:nvPr/>
        </p:nvSpPr>
        <p:spPr bwMode="auto">
          <a:xfrm>
            <a:off x="2062162" y="3724275"/>
            <a:ext cx="2509838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15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影像</a:t>
            </a:r>
            <a:r>
              <a:rPr lang="zh-CN" altLang="en-US" sz="1500" b="1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学诊断依据及鉴别诊断</a:t>
            </a:r>
            <a:endParaRPr lang="zh-CN" altLang="en-US" sz="1500" b="1" dirty="0" smtClean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19112" y="3690937"/>
            <a:ext cx="996554" cy="366713"/>
            <a:chOff x="519112" y="3690937"/>
            <a:chExt cx="996554" cy="366713"/>
          </a:xfrm>
          <a:solidFill>
            <a:schemeClr val="accent1">
              <a:lumMod val="75000"/>
            </a:schemeClr>
          </a:solidFill>
        </p:grpSpPr>
        <p:sp>
          <p:nvSpPr>
            <p:cNvPr id="3092" name="矩形 50"/>
            <p:cNvSpPr>
              <a:spLocks noChangeArrowheads="1"/>
            </p:cNvSpPr>
            <p:nvPr/>
          </p:nvSpPr>
          <p:spPr bwMode="auto">
            <a:xfrm>
              <a:off x="519112" y="3690937"/>
              <a:ext cx="996554" cy="366713"/>
            </a:xfrm>
            <a:prstGeom prst="rect">
              <a:avLst/>
            </a:prstGeom>
            <a:grpFill/>
            <a:ln>
              <a:noFill/>
            </a:ln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3093" name="文本框 51"/>
            <p:cNvSpPr txBox="1">
              <a:spLocks noChangeArrowheads="1"/>
            </p:cNvSpPr>
            <p:nvPr/>
          </p:nvSpPr>
          <p:spPr bwMode="auto">
            <a:xfrm>
              <a:off x="651273" y="3718322"/>
              <a:ext cx="721519" cy="3000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zh-CN" altLang="en-US" sz="1500" b="1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第四章</a:t>
              </a:r>
              <a:endParaRPr lang="zh-CN" altLang="en-US" sz="15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94" name="组合 54"/>
          <p:cNvGrpSpPr/>
          <p:nvPr/>
        </p:nvGrpSpPr>
        <p:grpSpPr bwMode="auto">
          <a:xfrm>
            <a:off x="367904" y="1288257"/>
            <a:ext cx="2026444" cy="697921"/>
            <a:chOff x="0" y="0"/>
            <a:chExt cx="2702007" cy="929797"/>
          </a:xfrm>
        </p:grpSpPr>
        <p:grpSp>
          <p:nvGrpSpPr>
            <p:cNvPr id="3100" name="组合 55"/>
            <p:cNvGrpSpPr/>
            <p:nvPr/>
          </p:nvGrpSpPr>
          <p:grpSpPr bwMode="auto">
            <a:xfrm>
              <a:off x="0" y="0"/>
              <a:ext cx="2702007" cy="849531"/>
              <a:chOff x="0" y="0"/>
              <a:chExt cx="2702007" cy="849531"/>
            </a:xfrm>
          </p:grpSpPr>
          <p:sp>
            <p:nvSpPr>
              <p:cNvPr id="3102" name="文本框 57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1432561" cy="676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</a:pPr>
                <a:r>
                  <a:rPr lang="zh-CN" altLang="en-US" sz="2700" b="1" dirty="0" smtClean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目录</a:t>
                </a:r>
                <a:endParaRPr lang="zh-CN" altLang="en-US" sz="2700" b="1" dirty="0" smtClean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3103" name="直接连接符 58"/>
              <p:cNvCxnSpPr>
                <a:cxnSpLocks noChangeShapeType="1"/>
              </p:cNvCxnSpPr>
              <p:nvPr/>
            </p:nvCxnSpPr>
            <p:spPr bwMode="auto">
              <a:xfrm>
                <a:off x="151331" y="849531"/>
                <a:ext cx="2550676" cy="0"/>
              </a:xfrm>
              <a:prstGeom prst="line">
                <a:avLst/>
              </a:prstGeom>
              <a:noFill/>
              <a:ln w="6350">
                <a:solidFill>
                  <a:srgbClr val="7F7F7F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101" name="文本框 56"/>
            <p:cNvSpPr txBox="1">
              <a:spLocks noChangeArrowheads="1"/>
            </p:cNvSpPr>
            <p:nvPr/>
          </p:nvSpPr>
          <p:spPr bwMode="auto">
            <a:xfrm>
              <a:off x="527947" y="499264"/>
              <a:ext cx="1432561" cy="430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en-US" altLang="zh-CN" sz="1500" b="1" dirty="0" smtClean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Contents</a:t>
              </a:r>
              <a:endParaRPr lang="zh-CN" altLang="en-US" sz="1500" b="1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097" name="Rectangle 6"/>
          <p:cNvSpPr>
            <a:spLocks noChangeArrowheads="1"/>
          </p:cNvSpPr>
          <p:nvPr/>
        </p:nvSpPr>
        <p:spPr bwMode="auto">
          <a:xfrm>
            <a:off x="2062162" y="4219575"/>
            <a:ext cx="1444229" cy="30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1500" b="1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思考与讨论</a:t>
            </a:r>
            <a:endParaRPr lang="zh-CN" altLang="en-US" sz="1500" b="1" dirty="0" smtClean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19112" y="4186237"/>
            <a:ext cx="996554" cy="366713"/>
            <a:chOff x="519112" y="4186237"/>
            <a:chExt cx="996554" cy="366713"/>
          </a:xfrm>
          <a:solidFill>
            <a:schemeClr val="accent1">
              <a:lumMod val="75000"/>
            </a:schemeClr>
          </a:solidFill>
        </p:grpSpPr>
        <p:sp>
          <p:nvSpPr>
            <p:cNvPr id="3098" name="矩形 68"/>
            <p:cNvSpPr>
              <a:spLocks noChangeArrowheads="1"/>
            </p:cNvSpPr>
            <p:nvPr/>
          </p:nvSpPr>
          <p:spPr bwMode="auto">
            <a:xfrm>
              <a:off x="519112" y="4186237"/>
              <a:ext cx="996554" cy="366713"/>
            </a:xfrm>
            <a:prstGeom prst="rect">
              <a:avLst/>
            </a:prstGeom>
            <a:grpFill/>
            <a:ln>
              <a:noFill/>
            </a:ln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3099" name="文本框 69"/>
            <p:cNvSpPr txBox="1">
              <a:spLocks noChangeArrowheads="1"/>
            </p:cNvSpPr>
            <p:nvPr/>
          </p:nvSpPr>
          <p:spPr bwMode="auto">
            <a:xfrm>
              <a:off x="651273" y="4213622"/>
              <a:ext cx="721519" cy="3000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zh-CN" altLang="en-US" sz="1500" b="1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第五章</a:t>
              </a:r>
              <a:endParaRPr lang="zh-CN" altLang="en-US" sz="15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矩形 1"/>
          <p:cNvSpPr/>
          <p:nvPr/>
        </p:nvSpPr>
        <p:spPr bwMode="auto">
          <a:xfrm>
            <a:off x="4211241" y="0"/>
            <a:ext cx="4817269" cy="5143500"/>
          </a:xfrm>
          <a:custGeom>
            <a:avLst/>
            <a:gdLst>
              <a:gd name="T0" fmla="*/ 2097118 w 5769204"/>
              <a:gd name="T1" fmla="*/ 9427 h 6858000"/>
              <a:gd name="T2" fmla="*/ 6423025 w 5769204"/>
              <a:gd name="T3" fmla="*/ 0 h 6858000"/>
              <a:gd name="T4" fmla="*/ 6423025 w 5769204"/>
              <a:gd name="T5" fmla="*/ 6858000 h 6858000"/>
              <a:gd name="T6" fmla="*/ 0 w 5769204"/>
              <a:gd name="T7" fmla="*/ 6858000 h 6858000"/>
              <a:gd name="T8" fmla="*/ 2097118 w 5769204"/>
              <a:gd name="T9" fmla="*/ 9427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9204" h="6858000">
                <a:moveTo>
                  <a:pt x="1883645" y="9427"/>
                </a:moveTo>
                <a:lnTo>
                  <a:pt x="5769204" y="0"/>
                </a:lnTo>
                <a:lnTo>
                  <a:pt x="5769204" y="6858000"/>
                </a:lnTo>
                <a:lnTo>
                  <a:pt x="0" y="6858000"/>
                </a:lnTo>
                <a:lnTo>
                  <a:pt x="1883645" y="942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3075" name="矩形 1"/>
          <p:cNvSpPr/>
          <p:nvPr/>
        </p:nvSpPr>
        <p:spPr bwMode="auto">
          <a:xfrm>
            <a:off x="4326732" y="0"/>
            <a:ext cx="4817269" cy="5143500"/>
          </a:xfrm>
          <a:custGeom>
            <a:avLst/>
            <a:gdLst>
              <a:gd name="T0" fmla="*/ 2097118 w 5769204"/>
              <a:gd name="T1" fmla="*/ 9427 h 6858000"/>
              <a:gd name="T2" fmla="*/ 6423025 w 5769204"/>
              <a:gd name="T3" fmla="*/ 0 h 6858000"/>
              <a:gd name="T4" fmla="*/ 6423025 w 5769204"/>
              <a:gd name="T5" fmla="*/ 6858000 h 6858000"/>
              <a:gd name="T6" fmla="*/ 0 w 5769204"/>
              <a:gd name="T7" fmla="*/ 6858000 h 6858000"/>
              <a:gd name="T8" fmla="*/ 2097118 w 5769204"/>
              <a:gd name="T9" fmla="*/ 9427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9204" h="6858000">
                <a:moveTo>
                  <a:pt x="1883645" y="9427"/>
                </a:moveTo>
                <a:lnTo>
                  <a:pt x="5769204" y="0"/>
                </a:lnTo>
                <a:lnTo>
                  <a:pt x="5769204" y="6858000"/>
                </a:lnTo>
                <a:lnTo>
                  <a:pt x="0" y="6858000"/>
                </a:lnTo>
                <a:lnTo>
                  <a:pt x="1883645" y="9427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3076" name="等腰三角形 4"/>
          <p:cNvSpPr/>
          <p:nvPr/>
        </p:nvSpPr>
        <p:spPr bwMode="auto">
          <a:xfrm rot="21255612">
            <a:off x="7442597" y="-110728"/>
            <a:ext cx="1827609" cy="2657476"/>
          </a:xfrm>
          <a:custGeom>
            <a:avLst/>
            <a:gdLst>
              <a:gd name="T0" fmla="*/ 0 w 2436495"/>
              <a:gd name="T1" fmla="*/ 0 h 3543376"/>
              <a:gd name="T2" fmla="*/ 2436812 w 2436495"/>
              <a:gd name="T3" fmla="*/ 249669 h 3543376"/>
              <a:gd name="T4" fmla="*/ 2093486 w 2436495"/>
              <a:gd name="T5" fmla="*/ 3543301 h 3543376"/>
              <a:gd name="T6" fmla="*/ 0 w 2436495"/>
              <a:gd name="T7" fmla="*/ 0 h 354337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36495" h="3543376">
                <a:moveTo>
                  <a:pt x="0" y="0"/>
                </a:moveTo>
                <a:lnTo>
                  <a:pt x="2436495" y="249674"/>
                </a:lnTo>
                <a:lnTo>
                  <a:pt x="2093214" y="354337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32" name="文本框 31"/>
          <p:cNvSpPr txBox="1"/>
          <p:nvPr>
            <p:custDataLst>
              <p:tags r:id="rId1"/>
            </p:custDataLst>
          </p:nvPr>
        </p:nvSpPr>
        <p:spPr>
          <a:xfrm>
            <a:off x="483057" y="1059582"/>
            <a:ext cx="6692611" cy="18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+mn-ea"/>
                <a:cs typeface="微软雅黑" panose="020B0503020204020204" pitchFamily="34" charset="-122"/>
                <a:sym typeface="+mn-ea"/>
              </a:rPr>
              <a:t>作者：   </a:t>
            </a:r>
            <a:endParaRPr lang="en-US" altLang="zh-CN" sz="1600" dirty="0">
              <a:latin typeface="+mn-ea"/>
              <a:cs typeface="微软雅黑" panose="020B0503020204020204" pitchFamily="34" charset="-122"/>
              <a:sym typeface="+mn-ea"/>
            </a:endParaRP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+mn-ea"/>
                <a:cs typeface="微软雅黑" panose="020B0503020204020204" pitchFamily="34" charset="-122"/>
                <a:sym typeface="+mn-ea"/>
              </a:rPr>
              <a:t>单位名称：               </a:t>
            </a:r>
            <a:endParaRPr lang="zh-CN" altLang="en-US" sz="1600" dirty="0">
              <a:latin typeface="+mn-ea"/>
              <a:cs typeface="微软雅黑" panose="020B0503020204020204" pitchFamily="34" charset="-122"/>
              <a:sym typeface="+mn-ea"/>
            </a:endParaRP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1600" dirty="0">
                <a:latin typeface="+mn-ea"/>
                <a:cs typeface="微软雅黑" panose="020B0503020204020204" pitchFamily="34" charset="-122"/>
              </a:rPr>
              <a:t>设备型号</a:t>
            </a:r>
            <a:r>
              <a:rPr lang="zh-CN" altLang="en-US" sz="1600" dirty="0" smtClean="0">
                <a:latin typeface="+mn-ea"/>
                <a:cs typeface="微软雅黑" panose="020B0503020204020204" pitchFamily="34" charset="-122"/>
              </a:rPr>
              <a:t>：</a:t>
            </a:r>
            <a:endParaRPr lang="en-US" altLang="zh-CN" sz="1600" dirty="0" smtClean="0">
              <a:latin typeface="+mn-ea"/>
              <a:cs typeface="微软雅黑" panose="020B0503020204020204" pitchFamily="34" charset="-122"/>
            </a:endParaRP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1600" dirty="0" smtClean="0">
                <a:latin typeface="+mn-ea"/>
                <a:cs typeface="微软雅黑" panose="020B0503020204020204" pitchFamily="34" charset="-122"/>
                <a:sym typeface="+mn-ea"/>
              </a:rPr>
              <a:t>方案及亮点概述：</a:t>
            </a:r>
            <a:r>
              <a:rPr lang="en-US" altLang="zh-CN" sz="1600" dirty="0" smtClean="0">
                <a:latin typeface="+mn-ea"/>
                <a:cs typeface="微软雅黑" panose="020B0503020204020204" pitchFamily="34" charset="-122"/>
                <a:sym typeface="+mn-ea"/>
              </a:rPr>
              <a:t>    </a:t>
            </a:r>
            <a:endParaRPr lang="en-US" altLang="zh-CN" sz="1600" dirty="0">
              <a:latin typeface="+mn-ea"/>
              <a:cs typeface="微软雅黑" panose="020B0503020204020204" pitchFamily="34" charset="-122"/>
              <a:sym typeface="+mn-ea"/>
            </a:endParaRP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altLang="zh-CN" sz="1600" dirty="0">
              <a:latin typeface="+mn-ea"/>
              <a:cs typeface="微软雅黑" panose="020B0503020204020204" pitchFamily="34" charset="-122"/>
            </a:endParaRPr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467544" y="195486"/>
            <a:ext cx="2880319" cy="50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800" b="1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解决方案名称</a:t>
            </a:r>
            <a:endParaRPr lang="zh-CN" altLang="en-US" sz="2800" b="1" dirty="0" smtClean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矩形 1"/>
          <p:cNvSpPr/>
          <p:nvPr/>
        </p:nvSpPr>
        <p:spPr bwMode="auto">
          <a:xfrm>
            <a:off x="4211241" y="0"/>
            <a:ext cx="4817269" cy="5143500"/>
          </a:xfrm>
          <a:custGeom>
            <a:avLst/>
            <a:gdLst>
              <a:gd name="T0" fmla="*/ 2097118 w 5769204"/>
              <a:gd name="T1" fmla="*/ 9427 h 6858000"/>
              <a:gd name="T2" fmla="*/ 6423025 w 5769204"/>
              <a:gd name="T3" fmla="*/ 0 h 6858000"/>
              <a:gd name="T4" fmla="*/ 6423025 w 5769204"/>
              <a:gd name="T5" fmla="*/ 6858000 h 6858000"/>
              <a:gd name="T6" fmla="*/ 0 w 5769204"/>
              <a:gd name="T7" fmla="*/ 6858000 h 6858000"/>
              <a:gd name="T8" fmla="*/ 2097118 w 5769204"/>
              <a:gd name="T9" fmla="*/ 9427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9204" h="6858000">
                <a:moveTo>
                  <a:pt x="1883645" y="9427"/>
                </a:moveTo>
                <a:lnTo>
                  <a:pt x="5769204" y="0"/>
                </a:lnTo>
                <a:lnTo>
                  <a:pt x="5769204" y="6858000"/>
                </a:lnTo>
                <a:lnTo>
                  <a:pt x="0" y="6858000"/>
                </a:lnTo>
                <a:lnTo>
                  <a:pt x="1883645" y="942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3075" name="矩形 1"/>
          <p:cNvSpPr/>
          <p:nvPr/>
        </p:nvSpPr>
        <p:spPr bwMode="auto">
          <a:xfrm>
            <a:off x="4326732" y="0"/>
            <a:ext cx="4817269" cy="5143500"/>
          </a:xfrm>
          <a:custGeom>
            <a:avLst/>
            <a:gdLst>
              <a:gd name="T0" fmla="*/ 2097118 w 5769204"/>
              <a:gd name="T1" fmla="*/ 9427 h 6858000"/>
              <a:gd name="T2" fmla="*/ 6423025 w 5769204"/>
              <a:gd name="T3" fmla="*/ 0 h 6858000"/>
              <a:gd name="T4" fmla="*/ 6423025 w 5769204"/>
              <a:gd name="T5" fmla="*/ 6858000 h 6858000"/>
              <a:gd name="T6" fmla="*/ 0 w 5769204"/>
              <a:gd name="T7" fmla="*/ 6858000 h 6858000"/>
              <a:gd name="T8" fmla="*/ 2097118 w 5769204"/>
              <a:gd name="T9" fmla="*/ 9427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9204" h="6858000">
                <a:moveTo>
                  <a:pt x="1883645" y="9427"/>
                </a:moveTo>
                <a:lnTo>
                  <a:pt x="5769204" y="0"/>
                </a:lnTo>
                <a:lnTo>
                  <a:pt x="5769204" y="6858000"/>
                </a:lnTo>
                <a:lnTo>
                  <a:pt x="0" y="6858000"/>
                </a:lnTo>
                <a:lnTo>
                  <a:pt x="1883645" y="9427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3076" name="等腰三角形 4"/>
          <p:cNvSpPr/>
          <p:nvPr/>
        </p:nvSpPr>
        <p:spPr bwMode="auto">
          <a:xfrm rot="21255612">
            <a:off x="7442597" y="-110728"/>
            <a:ext cx="1827609" cy="2657476"/>
          </a:xfrm>
          <a:custGeom>
            <a:avLst/>
            <a:gdLst>
              <a:gd name="T0" fmla="*/ 0 w 2436495"/>
              <a:gd name="T1" fmla="*/ 0 h 3543376"/>
              <a:gd name="T2" fmla="*/ 2436812 w 2436495"/>
              <a:gd name="T3" fmla="*/ 249669 h 3543376"/>
              <a:gd name="T4" fmla="*/ 2093486 w 2436495"/>
              <a:gd name="T5" fmla="*/ 3543301 h 3543376"/>
              <a:gd name="T6" fmla="*/ 0 w 2436495"/>
              <a:gd name="T7" fmla="*/ 0 h 354337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36495" h="3543376">
                <a:moveTo>
                  <a:pt x="0" y="0"/>
                </a:moveTo>
                <a:lnTo>
                  <a:pt x="2436495" y="249674"/>
                </a:lnTo>
                <a:lnTo>
                  <a:pt x="2093214" y="354337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467545" y="195486"/>
            <a:ext cx="1800200" cy="50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800" b="1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扫描方案</a:t>
            </a:r>
            <a:endParaRPr lang="zh-CN" altLang="en-US" sz="2800" b="1" dirty="0" smtClean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内容占位符 2"/>
          <p:cNvSpPr txBox="1"/>
          <p:nvPr/>
        </p:nvSpPr>
        <p:spPr>
          <a:xfrm>
            <a:off x="395536" y="987618"/>
            <a:ext cx="10515600" cy="4351339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1885950" indent="-171450" algn="l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228850" indent="-171450" algn="l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2571750" indent="-171450" algn="l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2914650" indent="-171450" algn="l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28600" lvl="1">
              <a:lnSpc>
                <a:spcPct val="100000"/>
              </a:lnSpc>
              <a:spcBef>
                <a:spcPts val="1000"/>
              </a:spcBef>
              <a:defRPr/>
            </a:pPr>
            <a:r>
              <a:rPr lang="zh-CN" altLang="en-US" sz="1600" kern="0" smtClean="0">
                <a:latin typeface="+mn-ea"/>
                <a:cs typeface="微软雅黑" panose="020B0503020204020204" pitchFamily="34" charset="-122"/>
                <a:sym typeface="+mn-ea"/>
              </a:rPr>
              <a:t>序列</a:t>
            </a:r>
            <a:r>
              <a:rPr lang="en-US" altLang="zh-CN" sz="1600" kern="0" smtClean="0">
                <a:latin typeface="+mn-ea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1600" kern="0" smtClean="0">
                <a:latin typeface="+mn-ea"/>
                <a:cs typeface="微软雅黑" panose="020B0503020204020204" pitchFamily="34" charset="-122"/>
                <a:sym typeface="+mn-ea"/>
              </a:rPr>
              <a:t>协议名称：</a:t>
            </a:r>
            <a:endParaRPr lang="en-US" altLang="zh-CN" sz="1600" kern="0" smtClean="0">
              <a:latin typeface="+mn-ea"/>
              <a:cs typeface="微软雅黑" panose="020B0503020204020204" pitchFamily="34" charset="-122"/>
            </a:endParaRPr>
          </a:p>
          <a:p>
            <a:pPr marL="228600" lvl="1">
              <a:lnSpc>
                <a:spcPct val="100000"/>
              </a:lnSpc>
              <a:spcBef>
                <a:spcPts val="1000"/>
              </a:spcBef>
              <a:defRPr/>
            </a:pPr>
            <a:r>
              <a:rPr lang="zh-CN" altLang="en-US" sz="1600" kern="0" smtClean="0">
                <a:latin typeface="+mn-ea"/>
                <a:cs typeface="微软雅黑" panose="020B0503020204020204" pitchFamily="34" charset="-122"/>
                <a:sym typeface="+mn-ea"/>
              </a:rPr>
              <a:t>扫描参数</a:t>
            </a:r>
            <a:r>
              <a:rPr lang="en-US" altLang="zh-CN" sz="1600" kern="0" smtClean="0">
                <a:latin typeface="+mn-ea"/>
                <a:cs typeface="微软雅黑" panose="020B0503020204020204" pitchFamily="34" charset="-122"/>
                <a:sym typeface="+mn-ea"/>
              </a:rPr>
              <a:t>:</a:t>
            </a:r>
            <a:endParaRPr lang="en-US" altLang="zh-CN" sz="1600" kern="0" smtClean="0">
              <a:latin typeface="+mn-ea"/>
              <a:cs typeface="微软雅黑" panose="020B0503020204020204" pitchFamily="34" charset="-122"/>
              <a:sym typeface="+mn-ea"/>
            </a:endParaRPr>
          </a:p>
          <a:p>
            <a:pPr marL="228600" lvl="1">
              <a:lnSpc>
                <a:spcPct val="100000"/>
              </a:lnSpc>
              <a:spcBef>
                <a:spcPts val="1000"/>
              </a:spcBef>
              <a:defRPr/>
            </a:pPr>
            <a:r>
              <a:rPr lang="zh-CN" altLang="en-US" sz="1600" kern="0" smtClean="0">
                <a:latin typeface="+mn-ea"/>
                <a:cs typeface="微软雅黑" panose="020B0503020204020204" pitchFamily="34" charset="-122"/>
                <a:sym typeface="+mn-ea"/>
              </a:rPr>
              <a:t>造影剂：</a:t>
            </a:r>
            <a:endParaRPr lang="en-US" altLang="zh-CN" sz="1600" kern="0" smtClean="0">
              <a:latin typeface="+mn-ea"/>
              <a:cs typeface="微软雅黑" panose="020B0503020204020204" pitchFamily="34" charset="-122"/>
              <a:sym typeface="+mn-ea"/>
            </a:endParaRPr>
          </a:p>
          <a:p>
            <a:pPr marL="228600" lvl="1">
              <a:lnSpc>
                <a:spcPct val="100000"/>
              </a:lnSpc>
              <a:spcBef>
                <a:spcPts val="1000"/>
              </a:spcBef>
              <a:defRPr/>
            </a:pPr>
            <a:r>
              <a:rPr lang="zh-CN" altLang="en-US" sz="1600" kern="0" smtClean="0">
                <a:latin typeface="+mn-ea"/>
                <a:cs typeface="微软雅黑" panose="020B0503020204020204" pitchFamily="34" charset="-122"/>
              </a:rPr>
              <a:t>使用线圈：</a:t>
            </a:r>
            <a:endParaRPr lang="en-US" altLang="zh-CN" sz="1600" kern="0" smtClean="0">
              <a:latin typeface="+mn-ea"/>
              <a:cs typeface="微软雅黑" panose="020B0503020204020204" pitchFamily="34" charset="-122"/>
            </a:endParaRPr>
          </a:p>
          <a:p>
            <a:pPr marL="228600" lvl="1">
              <a:lnSpc>
                <a:spcPct val="100000"/>
              </a:lnSpc>
              <a:spcBef>
                <a:spcPts val="1000"/>
              </a:spcBef>
              <a:defRPr/>
            </a:pPr>
            <a:r>
              <a:rPr lang="zh-CN" altLang="en-US" sz="1600" kern="0" smtClean="0">
                <a:latin typeface="+mn-ea"/>
                <a:cs typeface="微软雅黑" panose="020B0503020204020204" pitchFamily="34" charset="-122"/>
              </a:rPr>
              <a:t>高级技术及说明：</a:t>
            </a:r>
            <a:endParaRPr lang="en-US" altLang="zh-CN" sz="1600" kern="0" dirty="0">
              <a:latin typeface="+mn-ea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矩形 1"/>
          <p:cNvSpPr/>
          <p:nvPr/>
        </p:nvSpPr>
        <p:spPr bwMode="auto">
          <a:xfrm>
            <a:off x="4211241" y="0"/>
            <a:ext cx="4817269" cy="5143500"/>
          </a:xfrm>
          <a:custGeom>
            <a:avLst/>
            <a:gdLst>
              <a:gd name="T0" fmla="*/ 2097118 w 5769204"/>
              <a:gd name="T1" fmla="*/ 9427 h 6858000"/>
              <a:gd name="T2" fmla="*/ 6423025 w 5769204"/>
              <a:gd name="T3" fmla="*/ 0 h 6858000"/>
              <a:gd name="T4" fmla="*/ 6423025 w 5769204"/>
              <a:gd name="T5" fmla="*/ 6858000 h 6858000"/>
              <a:gd name="T6" fmla="*/ 0 w 5769204"/>
              <a:gd name="T7" fmla="*/ 6858000 h 6858000"/>
              <a:gd name="T8" fmla="*/ 2097118 w 5769204"/>
              <a:gd name="T9" fmla="*/ 9427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9204" h="6858000">
                <a:moveTo>
                  <a:pt x="1883645" y="9427"/>
                </a:moveTo>
                <a:lnTo>
                  <a:pt x="5769204" y="0"/>
                </a:lnTo>
                <a:lnTo>
                  <a:pt x="5769204" y="6858000"/>
                </a:lnTo>
                <a:lnTo>
                  <a:pt x="0" y="6858000"/>
                </a:lnTo>
                <a:lnTo>
                  <a:pt x="1883645" y="942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3075" name="矩形 1"/>
          <p:cNvSpPr/>
          <p:nvPr/>
        </p:nvSpPr>
        <p:spPr bwMode="auto">
          <a:xfrm>
            <a:off x="4326732" y="0"/>
            <a:ext cx="4817269" cy="5143500"/>
          </a:xfrm>
          <a:custGeom>
            <a:avLst/>
            <a:gdLst>
              <a:gd name="T0" fmla="*/ 2097118 w 5769204"/>
              <a:gd name="T1" fmla="*/ 9427 h 6858000"/>
              <a:gd name="T2" fmla="*/ 6423025 w 5769204"/>
              <a:gd name="T3" fmla="*/ 0 h 6858000"/>
              <a:gd name="T4" fmla="*/ 6423025 w 5769204"/>
              <a:gd name="T5" fmla="*/ 6858000 h 6858000"/>
              <a:gd name="T6" fmla="*/ 0 w 5769204"/>
              <a:gd name="T7" fmla="*/ 6858000 h 6858000"/>
              <a:gd name="T8" fmla="*/ 2097118 w 5769204"/>
              <a:gd name="T9" fmla="*/ 9427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9204" h="6858000">
                <a:moveTo>
                  <a:pt x="1883645" y="9427"/>
                </a:moveTo>
                <a:lnTo>
                  <a:pt x="5769204" y="0"/>
                </a:lnTo>
                <a:lnTo>
                  <a:pt x="5769204" y="6858000"/>
                </a:lnTo>
                <a:lnTo>
                  <a:pt x="0" y="6858000"/>
                </a:lnTo>
                <a:lnTo>
                  <a:pt x="1883645" y="9427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3076" name="等腰三角形 4"/>
          <p:cNvSpPr/>
          <p:nvPr/>
        </p:nvSpPr>
        <p:spPr bwMode="auto">
          <a:xfrm rot="21255612">
            <a:off x="7442597" y="-110728"/>
            <a:ext cx="1827609" cy="2657476"/>
          </a:xfrm>
          <a:custGeom>
            <a:avLst/>
            <a:gdLst>
              <a:gd name="T0" fmla="*/ 0 w 2436495"/>
              <a:gd name="T1" fmla="*/ 0 h 3543376"/>
              <a:gd name="T2" fmla="*/ 2436812 w 2436495"/>
              <a:gd name="T3" fmla="*/ 249669 h 3543376"/>
              <a:gd name="T4" fmla="*/ 2093486 w 2436495"/>
              <a:gd name="T5" fmla="*/ 3543301 h 3543376"/>
              <a:gd name="T6" fmla="*/ 0 w 2436495"/>
              <a:gd name="T7" fmla="*/ 0 h 354337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36495" h="3543376">
                <a:moveTo>
                  <a:pt x="0" y="0"/>
                </a:moveTo>
                <a:lnTo>
                  <a:pt x="2436495" y="249674"/>
                </a:lnTo>
                <a:lnTo>
                  <a:pt x="2093214" y="354337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467545" y="195486"/>
            <a:ext cx="1800200" cy="50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病史</a:t>
            </a:r>
            <a:endParaRPr lang="zh-CN" altLang="en-US" sz="2800" b="1" dirty="0" smtClean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内容占位符 2"/>
          <p:cNvSpPr txBox="1"/>
          <p:nvPr/>
        </p:nvSpPr>
        <p:spPr>
          <a:xfrm>
            <a:off x="467545" y="987574"/>
            <a:ext cx="7848872" cy="484400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1885950" indent="-171450" algn="l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228850" indent="-171450" algn="l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2571750" indent="-171450" algn="l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2914650" indent="-171450" algn="l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fontAlgn="auto">
              <a:lnSpc>
                <a:spcPct val="100000"/>
              </a:lnSpc>
            </a:pPr>
            <a:r>
              <a:rPr lang="zh-CN" altLang="en-US" sz="1600" kern="0" dirty="0" smtClean="0">
                <a:latin typeface="+mn-ea"/>
                <a:cs typeface="微软雅黑" panose="020B0503020204020204" pitchFamily="34" charset="-122"/>
              </a:rPr>
              <a:t>患者：女</a:t>
            </a:r>
            <a:r>
              <a:rPr lang="en-US" altLang="zh-CN" sz="1600" kern="0" dirty="0" smtClean="0">
                <a:latin typeface="+mn-ea"/>
                <a:cs typeface="微软雅黑" panose="020B0503020204020204" pitchFamily="34" charset="-122"/>
              </a:rPr>
              <a:t>/</a:t>
            </a:r>
            <a:r>
              <a:rPr lang="zh-CN" altLang="en-US" sz="1600" kern="0" dirty="0" smtClean="0">
                <a:latin typeface="+mn-ea"/>
                <a:cs typeface="微软雅黑" panose="020B0503020204020204" pitchFamily="34" charset="-122"/>
              </a:rPr>
              <a:t>男，</a:t>
            </a:r>
            <a:r>
              <a:rPr lang="en-US" altLang="zh-CN" sz="1600" kern="0" dirty="0" smtClean="0">
                <a:latin typeface="+mn-ea"/>
                <a:cs typeface="微软雅黑" panose="020B0503020204020204" pitchFamily="34" charset="-122"/>
              </a:rPr>
              <a:t>xx</a:t>
            </a:r>
            <a:r>
              <a:rPr lang="zh-CN" altLang="en-US" sz="1600" kern="0" dirty="0" smtClean="0">
                <a:latin typeface="+mn-ea"/>
                <a:cs typeface="微软雅黑" panose="020B0503020204020204" pitchFamily="34" charset="-122"/>
              </a:rPr>
              <a:t>岁</a:t>
            </a:r>
            <a:endParaRPr lang="zh-CN" altLang="en-US" sz="1600" kern="0" dirty="0" smtClean="0">
              <a:latin typeface="+mn-ea"/>
              <a:cs typeface="微软雅黑" panose="020B0503020204020204" pitchFamily="34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1600" kern="0" dirty="0" smtClean="0">
                <a:latin typeface="+mn-ea"/>
                <a:cs typeface="微软雅黑" panose="020B0503020204020204" pitchFamily="34" charset="-122"/>
              </a:rPr>
              <a:t>主诉：</a:t>
            </a:r>
            <a:endParaRPr lang="zh-CN" altLang="en-US" sz="1600" kern="0" dirty="0" smtClean="0">
              <a:latin typeface="+mn-ea"/>
              <a:cs typeface="微软雅黑" panose="020B0503020204020204" pitchFamily="34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1600" kern="0" dirty="0" smtClean="0">
                <a:latin typeface="+mn-ea"/>
                <a:cs typeface="微软雅黑" panose="020B0503020204020204" pitchFamily="34" charset="-122"/>
              </a:rPr>
              <a:t>现病史：</a:t>
            </a:r>
            <a:endParaRPr lang="zh-CN" altLang="en-US" sz="1600" kern="0" dirty="0" smtClean="0">
              <a:latin typeface="+mn-ea"/>
              <a:cs typeface="微软雅黑" panose="020B0503020204020204" pitchFamily="34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1600" kern="0" dirty="0" smtClean="0">
                <a:latin typeface="+mn-ea"/>
                <a:cs typeface="微软雅黑" panose="020B0503020204020204" pitchFamily="34" charset="-122"/>
              </a:rPr>
              <a:t>既往史：</a:t>
            </a:r>
            <a:endParaRPr lang="zh-CN" altLang="en-US" sz="1600" kern="0" dirty="0" smtClean="0">
              <a:latin typeface="+mn-ea"/>
              <a:cs typeface="微软雅黑" panose="020B0503020204020204" pitchFamily="34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1600" kern="0" dirty="0" smtClean="0">
                <a:latin typeface="+mn-ea"/>
                <a:cs typeface="微软雅黑" panose="020B0503020204020204" pitchFamily="34" charset="-122"/>
                <a:sym typeface="+mn-ea"/>
              </a:rPr>
              <a:t>查体：</a:t>
            </a:r>
            <a:endParaRPr lang="zh-CN" altLang="en-US" sz="1600" kern="0" dirty="0" smtClean="0">
              <a:latin typeface="+mn-ea"/>
              <a:cs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1600" kern="0" dirty="0" smtClean="0">
                <a:latin typeface="+mn-ea"/>
                <a:cs typeface="微软雅黑" panose="020B0503020204020204" pitchFamily="34" charset="-122"/>
                <a:sym typeface="+mn-ea"/>
              </a:rPr>
              <a:t>实验室检查：</a:t>
            </a:r>
            <a:endParaRPr lang="zh-CN" altLang="en-US" sz="1600" kern="0" dirty="0" smtClean="0">
              <a:latin typeface="+mn-ea"/>
              <a:cs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1600" kern="0" dirty="0" smtClean="0">
                <a:latin typeface="+mn-ea"/>
                <a:cs typeface="微软雅黑" panose="020B0503020204020204" pitchFamily="34" charset="-122"/>
                <a:sym typeface="+mn-ea"/>
              </a:rPr>
              <a:t>其他检查：如</a:t>
            </a:r>
            <a:r>
              <a:rPr lang="en-US" altLang="zh-CN" sz="1600" kern="0" dirty="0" smtClean="0">
                <a:latin typeface="+mn-ea"/>
                <a:cs typeface="微软雅黑" panose="020B0503020204020204" pitchFamily="34" charset="-122"/>
                <a:sym typeface="+mn-ea"/>
              </a:rPr>
              <a:t>B</a:t>
            </a:r>
            <a:r>
              <a:rPr lang="zh-CN" altLang="en-US" sz="1600" kern="0" dirty="0" smtClean="0">
                <a:latin typeface="+mn-ea"/>
                <a:cs typeface="微软雅黑" panose="020B0503020204020204" pitchFamily="34" charset="-122"/>
                <a:sym typeface="+mn-ea"/>
              </a:rPr>
              <a:t>超，</a:t>
            </a:r>
            <a:r>
              <a:rPr lang="en-US" altLang="zh-CN" sz="1600" kern="0" dirty="0" smtClean="0">
                <a:latin typeface="+mn-ea"/>
                <a:cs typeface="微软雅黑" panose="020B0503020204020204" pitchFamily="34" charset="-122"/>
                <a:sym typeface="+mn-ea"/>
              </a:rPr>
              <a:t>CT</a:t>
            </a:r>
            <a:r>
              <a:rPr lang="zh-CN" altLang="en-US" sz="1600" kern="0" dirty="0" smtClean="0">
                <a:latin typeface="+mn-ea"/>
                <a:cs typeface="微软雅黑" panose="020B0503020204020204" pitchFamily="34" charset="-122"/>
                <a:sym typeface="+mn-ea"/>
              </a:rPr>
              <a:t>等</a:t>
            </a:r>
            <a:endParaRPr lang="zh-CN" altLang="en-US" sz="1600" kern="0" dirty="0" smtClean="0">
              <a:latin typeface="+mn-ea"/>
              <a:cs typeface="微软雅黑" panose="020B0503020204020204" pitchFamily="34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1600" kern="0" dirty="0" smtClean="0">
                <a:latin typeface="+mn-ea"/>
                <a:cs typeface="微软雅黑" panose="020B0503020204020204" pitchFamily="34" charset="-122"/>
                <a:sym typeface="+mn-ea"/>
              </a:rPr>
              <a:t>临床诊断：</a:t>
            </a:r>
            <a:endParaRPr lang="zh-CN" altLang="en-US" sz="1600" kern="0" dirty="0" smtClean="0">
              <a:latin typeface="+mn-ea"/>
              <a:cs typeface="微软雅黑" panose="020B0503020204020204" pitchFamily="34" charset="-122"/>
            </a:endParaRPr>
          </a:p>
          <a:p>
            <a:pPr>
              <a:lnSpc>
                <a:spcPts val="4000"/>
              </a:lnSpc>
            </a:pPr>
            <a:endParaRPr lang="en-US" altLang="zh-CN" sz="700" b="1" kern="0" dirty="0" smtClean="0">
              <a:latin typeface="+mn-ea"/>
              <a:cs typeface="+mn-ea"/>
            </a:endParaRPr>
          </a:p>
          <a:p>
            <a:endParaRPr lang="zh-CN" altLang="en-US" sz="700" kern="0" dirty="0">
              <a:latin typeface="+mn-ea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矩形 1"/>
          <p:cNvSpPr/>
          <p:nvPr/>
        </p:nvSpPr>
        <p:spPr bwMode="auto">
          <a:xfrm>
            <a:off x="4211241" y="0"/>
            <a:ext cx="4817269" cy="5143500"/>
          </a:xfrm>
          <a:custGeom>
            <a:avLst/>
            <a:gdLst>
              <a:gd name="T0" fmla="*/ 2097118 w 5769204"/>
              <a:gd name="T1" fmla="*/ 9427 h 6858000"/>
              <a:gd name="T2" fmla="*/ 6423025 w 5769204"/>
              <a:gd name="T3" fmla="*/ 0 h 6858000"/>
              <a:gd name="T4" fmla="*/ 6423025 w 5769204"/>
              <a:gd name="T5" fmla="*/ 6858000 h 6858000"/>
              <a:gd name="T6" fmla="*/ 0 w 5769204"/>
              <a:gd name="T7" fmla="*/ 6858000 h 6858000"/>
              <a:gd name="T8" fmla="*/ 2097118 w 5769204"/>
              <a:gd name="T9" fmla="*/ 9427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9204" h="6858000">
                <a:moveTo>
                  <a:pt x="1883645" y="9427"/>
                </a:moveTo>
                <a:lnTo>
                  <a:pt x="5769204" y="0"/>
                </a:lnTo>
                <a:lnTo>
                  <a:pt x="5769204" y="6858000"/>
                </a:lnTo>
                <a:lnTo>
                  <a:pt x="0" y="6858000"/>
                </a:lnTo>
                <a:lnTo>
                  <a:pt x="1883645" y="942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3075" name="矩形 1"/>
          <p:cNvSpPr/>
          <p:nvPr/>
        </p:nvSpPr>
        <p:spPr bwMode="auto">
          <a:xfrm>
            <a:off x="4326732" y="0"/>
            <a:ext cx="4817269" cy="5143500"/>
          </a:xfrm>
          <a:custGeom>
            <a:avLst/>
            <a:gdLst>
              <a:gd name="T0" fmla="*/ 2097118 w 5769204"/>
              <a:gd name="T1" fmla="*/ 9427 h 6858000"/>
              <a:gd name="T2" fmla="*/ 6423025 w 5769204"/>
              <a:gd name="T3" fmla="*/ 0 h 6858000"/>
              <a:gd name="T4" fmla="*/ 6423025 w 5769204"/>
              <a:gd name="T5" fmla="*/ 6858000 h 6858000"/>
              <a:gd name="T6" fmla="*/ 0 w 5769204"/>
              <a:gd name="T7" fmla="*/ 6858000 h 6858000"/>
              <a:gd name="T8" fmla="*/ 2097118 w 5769204"/>
              <a:gd name="T9" fmla="*/ 9427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9204" h="6858000">
                <a:moveTo>
                  <a:pt x="1883645" y="9427"/>
                </a:moveTo>
                <a:lnTo>
                  <a:pt x="5769204" y="0"/>
                </a:lnTo>
                <a:lnTo>
                  <a:pt x="5769204" y="6858000"/>
                </a:lnTo>
                <a:lnTo>
                  <a:pt x="0" y="6858000"/>
                </a:lnTo>
                <a:lnTo>
                  <a:pt x="1883645" y="9427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3076" name="等腰三角形 4"/>
          <p:cNvSpPr/>
          <p:nvPr/>
        </p:nvSpPr>
        <p:spPr bwMode="auto">
          <a:xfrm rot="21255612">
            <a:off x="7442597" y="-110728"/>
            <a:ext cx="1827609" cy="2657476"/>
          </a:xfrm>
          <a:custGeom>
            <a:avLst/>
            <a:gdLst>
              <a:gd name="T0" fmla="*/ 0 w 2436495"/>
              <a:gd name="T1" fmla="*/ 0 h 3543376"/>
              <a:gd name="T2" fmla="*/ 2436812 w 2436495"/>
              <a:gd name="T3" fmla="*/ 249669 h 3543376"/>
              <a:gd name="T4" fmla="*/ 2093486 w 2436495"/>
              <a:gd name="T5" fmla="*/ 3543301 h 3543376"/>
              <a:gd name="T6" fmla="*/ 0 w 2436495"/>
              <a:gd name="T7" fmla="*/ 0 h 354337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36495" h="3543376">
                <a:moveTo>
                  <a:pt x="0" y="0"/>
                </a:moveTo>
                <a:lnTo>
                  <a:pt x="2436495" y="249674"/>
                </a:lnTo>
                <a:lnTo>
                  <a:pt x="2093214" y="354337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467544" y="195486"/>
            <a:ext cx="2808311" cy="50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800" b="1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病例展示 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 MR</a:t>
            </a:r>
            <a:endParaRPr lang="zh-CN" altLang="en-US" sz="2800" b="1" dirty="0" smtClean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矩形 1"/>
          <p:cNvSpPr/>
          <p:nvPr/>
        </p:nvSpPr>
        <p:spPr bwMode="auto">
          <a:xfrm>
            <a:off x="4211241" y="0"/>
            <a:ext cx="4817269" cy="5143500"/>
          </a:xfrm>
          <a:custGeom>
            <a:avLst/>
            <a:gdLst>
              <a:gd name="T0" fmla="*/ 2097118 w 5769204"/>
              <a:gd name="T1" fmla="*/ 9427 h 6858000"/>
              <a:gd name="T2" fmla="*/ 6423025 w 5769204"/>
              <a:gd name="T3" fmla="*/ 0 h 6858000"/>
              <a:gd name="T4" fmla="*/ 6423025 w 5769204"/>
              <a:gd name="T5" fmla="*/ 6858000 h 6858000"/>
              <a:gd name="T6" fmla="*/ 0 w 5769204"/>
              <a:gd name="T7" fmla="*/ 6858000 h 6858000"/>
              <a:gd name="T8" fmla="*/ 2097118 w 5769204"/>
              <a:gd name="T9" fmla="*/ 9427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9204" h="6858000">
                <a:moveTo>
                  <a:pt x="1883645" y="9427"/>
                </a:moveTo>
                <a:lnTo>
                  <a:pt x="5769204" y="0"/>
                </a:lnTo>
                <a:lnTo>
                  <a:pt x="5769204" y="6858000"/>
                </a:lnTo>
                <a:lnTo>
                  <a:pt x="0" y="6858000"/>
                </a:lnTo>
                <a:lnTo>
                  <a:pt x="1883645" y="942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3075" name="矩形 1"/>
          <p:cNvSpPr/>
          <p:nvPr/>
        </p:nvSpPr>
        <p:spPr bwMode="auto">
          <a:xfrm>
            <a:off x="4326732" y="0"/>
            <a:ext cx="4817269" cy="5143500"/>
          </a:xfrm>
          <a:custGeom>
            <a:avLst/>
            <a:gdLst>
              <a:gd name="T0" fmla="*/ 2097118 w 5769204"/>
              <a:gd name="T1" fmla="*/ 9427 h 6858000"/>
              <a:gd name="T2" fmla="*/ 6423025 w 5769204"/>
              <a:gd name="T3" fmla="*/ 0 h 6858000"/>
              <a:gd name="T4" fmla="*/ 6423025 w 5769204"/>
              <a:gd name="T5" fmla="*/ 6858000 h 6858000"/>
              <a:gd name="T6" fmla="*/ 0 w 5769204"/>
              <a:gd name="T7" fmla="*/ 6858000 h 6858000"/>
              <a:gd name="T8" fmla="*/ 2097118 w 5769204"/>
              <a:gd name="T9" fmla="*/ 9427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9204" h="6858000">
                <a:moveTo>
                  <a:pt x="1883645" y="9427"/>
                </a:moveTo>
                <a:lnTo>
                  <a:pt x="5769204" y="0"/>
                </a:lnTo>
                <a:lnTo>
                  <a:pt x="5769204" y="6858000"/>
                </a:lnTo>
                <a:lnTo>
                  <a:pt x="0" y="6858000"/>
                </a:lnTo>
                <a:lnTo>
                  <a:pt x="1883645" y="9427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3076" name="等腰三角形 4"/>
          <p:cNvSpPr/>
          <p:nvPr/>
        </p:nvSpPr>
        <p:spPr bwMode="auto">
          <a:xfrm rot="21255612">
            <a:off x="7442597" y="-110728"/>
            <a:ext cx="1827609" cy="2657476"/>
          </a:xfrm>
          <a:custGeom>
            <a:avLst/>
            <a:gdLst>
              <a:gd name="T0" fmla="*/ 0 w 2436495"/>
              <a:gd name="T1" fmla="*/ 0 h 3543376"/>
              <a:gd name="T2" fmla="*/ 2436812 w 2436495"/>
              <a:gd name="T3" fmla="*/ 249669 h 3543376"/>
              <a:gd name="T4" fmla="*/ 2093486 w 2436495"/>
              <a:gd name="T5" fmla="*/ 3543301 h 3543376"/>
              <a:gd name="T6" fmla="*/ 0 w 2436495"/>
              <a:gd name="T7" fmla="*/ 0 h 354337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36495" h="3543376">
                <a:moveTo>
                  <a:pt x="0" y="0"/>
                </a:moveTo>
                <a:lnTo>
                  <a:pt x="2436495" y="249674"/>
                </a:lnTo>
                <a:lnTo>
                  <a:pt x="2093214" y="354337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467544" y="195486"/>
            <a:ext cx="5256584" cy="50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800" b="1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病例展示 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 </a:t>
            </a:r>
            <a:r>
              <a:rPr lang="zh-CN" altLang="en-US" sz="2800" b="1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其他检查（如有）</a:t>
            </a:r>
            <a:endParaRPr lang="zh-CN" altLang="en-US" sz="2800" b="1" dirty="0" smtClean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内容占位符 2"/>
          <p:cNvSpPr txBox="1"/>
          <p:nvPr/>
        </p:nvSpPr>
        <p:spPr>
          <a:xfrm>
            <a:off x="438034" y="987618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1885950" indent="-171450" algn="l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228850" indent="-171450" algn="l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2571750" indent="-171450" algn="l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2914650" indent="-171450" algn="l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sz="1600" kern="0" dirty="0" smtClean="0">
                <a:latin typeface="+mn-ea"/>
                <a:cs typeface="微软雅黑" panose="020B0503020204020204" pitchFamily="34" charset="-122"/>
              </a:rPr>
              <a:t>如</a:t>
            </a:r>
            <a:r>
              <a:rPr lang="en-US" altLang="zh-CN" sz="1600" kern="0" dirty="0" smtClean="0">
                <a:latin typeface="+mn-ea"/>
                <a:cs typeface="微软雅黑" panose="020B0503020204020204" pitchFamily="34" charset="-122"/>
              </a:rPr>
              <a:t>CT</a:t>
            </a:r>
            <a:r>
              <a:rPr lang="zh-CN" altLang="en-US" sz="1600" kern="0" dirty="0" smtClean="0">
                <a:latin typeface="+mn-ea"/>
                <a:cs typeface="微软雅黑" panose="020B0503020204020204" pitchFamily="34" charset="-122"/>
              </a:rPr>
              <a:t>，</a:t>
            </a:r>
            <a:r>
              <a:rPr lang="en-US" altLang="zh-CN" sz="1600" kern="0" dirty="0" smtClean="0">
                <a:latin typeface="+mn-ea"/>
                <a:cs typeface="微软雅黑" panose="020B0503020204020204" pitchFamily="34" charset="-122"/>
              </a:rPr>
              <a:t>B</a:t>
            </a:r>
            <a:r>
              <a:rPr lang="zh-CN" altLang="en-US" sz="1600" kern="0" dirty="0" smtClean="0">
                <a:latin typeface="+mn-ea"/>
                <a:cs typeface="微软雅黑" panose="020B0503020204020204" pitchFamily="34" charset="-122"/>
              </a:rPr>
              <a:t>超，</a:t>
            </a:r>
            <a:r>
              <a:rPr lang="en-US" altLang="zh-CN" sz="1600" kern="0" dirty="0" smtClean="0">
                <a:latin typeface="+mn-ea"/>
                <a:cs typeface="微软雅黑" panose="020B0503020204020204" pitchFamily="34" charset="-122"/>
              </a:rPr>
              <a:t>PET-CT</a:t>
            </a:r>
            <a:r>
              <a:rPr lang="zh-CN" altLang="en-US" sz="1600" kern="0" dirty="0" smtClean="0">
                <a:latin typeface="+mn-ea"/>
                <a:cs typeface="微软雅黑" panose="020B0503020204020204" pitchFamily="34" charset="-122"/>
              </a:rPr>
              <a:t>，</a:t>
            </a:r>
            <a:r>
              <a:rPr lang="en-US" altLang="zh-CN" sz="1600" kern="0" dirty="0" smtClean="0">
                <a:latin typeface="+mn-ea"/>
                <a:cs typeface="微软雅黑" panose="020B0503020204020204" pitchFamily="34" charset="-122"/>
              </a:rPr>
              <a:t>DSA</a:t>
            </a:r>
            <a:r>
              <a:rPr lang="zh-CN" altLang="en-US" sz="1600" kern="0" dirty="0" smtClean="0">
                <a:latin typeface="+mn-ea"/>
                <a:cs typeface="微软雅黑" panose="020B0503020204020204" pitchFamily="34" charset="-122"/>
              </a:rPr>
              <a:t>等</a:t>
            </a:r>
            <a:endParaRPr lang="zh-CN" altLang="en-US" sz="1600" kern="0" dirty="0" smtClean="0">
              <a:latin typeface="+mn-ea"/>
              <a:cs typeface="微软雅黑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1600" kern="0" dirty="0" smtClean="0">
                <a:latin typeface="+mn-ea"/>
                <a:cs typeface="微软雅黑" panose="020B0503020204020204" pitchFamily="34" charset="-122"/>
              </a:rPr>
              <a:t>实验室检查等</a:t>
            </a:r>
            <a:endParaRPr lang="zh-CN" altLang="en-US" sz="1600" kern="0" dirty="0">
              <a:latin typeface="+mn-ea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矩形 1"/>
          <p:cNvSpPr/>
          <p:nvPr/>
        </p:nvSpPr>
        <p:spPr bwMode="auto">
          <a:xfrm>
            <a:off x="4211241" y="0"/>
            <a:ext cx="4817269" cy="5143500"/>
          </a:xfrm>
          <a:custGeom>
            <a:avLst/>
            <a:gdLst>
              <a:gd name="T0" fmla="*/ 2097118 w 5769204"/>
              <a:gd name="T1" fmla="*/ 9427 h 6858000"/>
              <a:gd name="T2" fmla="*/ 6423025 w 5769204"/>
              <a:gd name="T3" fmla="*/ 0 h 6858000"/>
              <a:gd name="T4" fmla="*/ 6423025 w 5769204"/>
              <a:gd name="T5" fmla="*/ 6858000 h 6858000"/>
              <a:gd name="T6" fmla="*/ 0 w 5769204"/>
              <a:gd name="T7" fmla="*/ 6858000 h 6858000"/>
              <a:gd name="T8" fmla="*/ 2097118 w 5769204"/>
              <a:gd name="T9" fmla="*/ 9427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9204" h="6858000">
                <a:moveTo>
                  <a:pt x="1883645" y="9427"/>
                </a:moveTo>
                <a:lnTo>
                  <a:pt x="5769204" y="0"/>
                </a:lnTo>
                <a:lnTo>
                  <a:pt x="5769204" y="6858000"/>
                </a:lnTo>
                <a:lnTo>
                  <a:pt x="0" y="6858000"/>
                </a:lnTo>
                <a:lnTo>
                  <a:pt x="1883645" y="942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3075" name="矩形 1"/>
          <p:cNvSpPr/>
          <p:nvPr/>
        </p:nvSpPr>
        <p:spPr bwMode="auto">
          <a:xfrm>
            <a:off x="4326732" y="0"/>
            <a:ext cx="4817269" cy="5143500"/>
          </a:xfrm>
          <a:custGeom>
            <a:avLst/>
            <a:gdLst>
              <a:gd name="T0" fmla="*/ 2097118 w 5769204"/>
              <a:gd name="T1" fmla="*/ 9427 h 6858000"/>
              <a:gd name="T2" fmla="*/ 6423025 w 5769204"/>
              <a:gd name="T3" fmla="*/ 0 h 6858000"/>
              <a:gd name="T4" fmla="*/ 6423025 w 5769204"/>
              <a:gd name="T5" fmla="*/ 6858000 h 6858000"/>
              <a:gd name="T6" fmla="*/ 0 w 5769204"/>
              <a:gd name="T7" fmla="*/ 6858000 h 6858000"/>
              <a:gd name="T8" fmla="*/ 2097118 w 5769204"/>
              <a:gd name="T9" fmla="*/ 9427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9204" h="6858000">
                <a:moveTo>
                  <a:pt x="1883645" y="9427"/>
                </a:moveTo>
                <a:lnTo>
                  <a:pt x="5769204" y="0"/>
                </a:lnTo>
                <a:lnTo>
                  <a:pt x="5769204" y="6858000"/>
                </a:lnTo>
                <a:lnTo>
                  <a:pt x="0" y="6858000"/>
                </a:lnTo>
                <a:lnTo>
                  <a:pt x="1883645" y="9427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3076" name="等腰三角形 4"/>
          <p:cNvSpPr/>
          <p:nvPr/>
        </p:nvSpPr>
        <p:spPr bwMode="auto">
          <a:xfrm rot="21255612">
            <a:off x="7442597" y="-110728"/>
            <a:ext cx="1827609" cy="2657476"/>
          </a:xfrm>
          <a:custGeom>
            <a:avLst/>
            <a:gdLst>
              <a:gd name="T0" fmla="*/ 0 w 2436495"/>
              <a:gd name="T1" fmla="*/ 0 h 3543376"/>
              <a:gd name="T2" fmla="*/ 2436812 w 2436495"/>
              <a:gd name="T3" fmla="*/ 249669 h 3543376"/>
              <a:gd name="T4" fmla="*/ 2093486 w 2436495"/>
              <a:gd name="T5" fmla="*/ 3543301 h 3543376"/>
              <a:gd name="T6" fmla="*/ 0 w 2436495"/>
              <a:gd name="T7" fmla="*/ 0 h 354337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36495" h="3543376">
                <a:moveTo>
                  <a:pt x="0" y="0"/>
                </a:moveTo>
                <a:lnTo>
                  <a:pt x="2436495" y="249674"/>
                </a:lnTo>
                <a:lnTo>
                  <a:pt x="2093214" y="354337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467544" y="195486"/>
            <a:ext cx="4464495" cy="50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影像学诊断依据及鉴别诊断</a:t>
            </a:r>
            <a:endParaRPr lang="zh-CN" altLang="en-US" sz="28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内容占位符 2"/>
          <p:cNvSpPr txBox="1"/>
          <p:nvPr/>
        </p:nvSpPr>
        <p:spPr>
          <a:xfrm>
            <a:off x="472278" y="1028723"/>
            <a:ext cx="10515600" cy="4351339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1885950" indent="-171450" algn="l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228850" indent="-171450" algn="l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2571750" indent="-171450" algn="l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2914650" indent="-171450" algn="l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sz="1600" kern="0" dirty="0" smtClean="0">
                <a:latin typeface="+mn-ea"/>
                <a:cs typeface="微软雅黑" panose="020B0503020204020204" pitchFamily="34" charset="-122"/>
              </a:rPr>
              <a:t>诊断依据</a:t>
            </a:r>
            <a:endParaRPr lang="zh-CN" altLang="en-US" sz="1600" kern="0" dirty="0" smtClean="0">
              <a:latin typeface="+mn-ea"/>
              <a:cs typeface="微软雅黑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1600" kern="0" dirty="0" smtClean="0">
                <a:latin typeface="+mn-ea"/>
                <a:cs typeface="微软雅黑" panose="020B0503020204020204" pitchFamily="34" charset="-122"/>
              </a:rPr>
              <a:t>鉴别诊断</a:t>
            </a:r>
            <a:endParaRPr lang="zh-CN" altLang="en-US" sz="1600" kern="0" dirty="0">
              <a:latin typeface="+mn-ea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矩形 1"/>
          <p:cNvSpPr/>
          <p:nvPr/>
        </p:nvSpPr>
        <p:spPr bwMode="auto">
          <a:xfrm>
            <a:off x="4211241" y="0"/>
            <a:ext cx="4817269" cy="5143500"/>
          </a:xfrm>
          <a:custGeom>
            <a:avLst/>
            <a:gdLst>
              <a:gd name="T0" fmla="*/ 2097118 w 5769204"/>
              <a:gd name="T1" fmla="*/ 9427 h 6858000"/>
              <a:gd name="T2" fmla="*/ 6423025 w 5769204"/>
              <a:gd name="T3" fmla="*/ 0 h 6858000"/>
              <a:gd name="T4" fmla="*/ 6423025 w 5769204"/>
              <a:gd name="T5" fmla="*/ 6858000 h 6858000"/>
              <a:gd name="T6" fmla="*/ 0 w 5769204"/>
              <a:gd name="T7" fmla="*/ 6858000 h 6858000"/>
              <a:gd name="T8" fmla="*/ 2097118 w 5769204"/>
              <a:gd name="T9" fmla="*/ 9427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9204" h="6858000">
                <a:moveTo>
                  <a:pt x="1883645" y="9427"/>
                </a:moveTo>
                <a:lnTo>
                  <a:pt x="5769204" y="0"/>
                </a:lnTo>
                <a:lnTo>
                  <a:pt x="5769204" y="6858000"/>
                </a:lnTo>
                <a:lnTo>
                  <a:pt x="0" y="6858000"/>
                </a:lnTo>
                <a:lnTo>
                  <a:pt x="1883645" y="942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3075" name="矩形 1"/>
          <p:cNvSpPr/>
          <p:nvPr/>
        </p:nvSpPr>
        <p:spPr bwMode="auto">
          <a:xfrm>
            <a:off x="4326732" y="0"/>
            <a:ext cx="4817269" cy="5143500"/>
          </a:xfrm>
          <a:custGeom>
            <a:avLst/>
            <a:gdLst>
              <a:gd name="T0" fmla="*/ 2097118 w 5769204"/>
              <a:gd name="T1" fmla="*/ 9427 h 6858000"/>
              <a:gd name="T2" fmla="*/ 6423025 w 5769204"/>
              <a:gd name="T3" fmla="*/ 0 h 6858000"/>
              <a:gd name="T4" fmla="*/ 6423025 w 5769204"/>
              <a:gd name="T5" fmla="*/ 6858000 h 6858000"/>
              <a:gd name="T6" fmla="*/ 0 w 5769204"/>
              <a:gd name="T7" fmla="*/ 6858000 h 6858000"/>
              <a:gd name="T8" fmla="*/ 2097118 w 5769204"/>
              <a:gd name="T9" fmla="*/ 9427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9204" h="6858000">
                <a:moveTo>
                  <a:pt x="1883645" y="9427"/>
                </a:moveTo>
                <a:lnTo>
                  <a:pt x="5769204" y="0"/>
                </a:lnTo>
                <a:lnTo>
                  <a:pt x="5769204" y="6858000"/>
                </a:lnTo>
                <a:lnTo>
                  <a:pt x="0" y="6858000"/>
                </a:lnTo>
                <a:lnTo>
                  <a:pt x="1883645" y="9427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lIns="68580" tIns="34290" rIns="68580" bIns="3429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3076" name="等腰三角形 4"/>
          <p:cNvSpPr/>
          <p:nvPr/>
        </p:nvSpPr>
        <p:spPr bwMode="auto">
          <a:xfrm rot="21255612">
            <a:off x="7442597" y="-110728"/>
            <a:ext cx="1827609" cy="2657476"/>
          </a:xfrm>
          <a:custGeom>
            <a:avLst/>
            <a:gdLst>
              <a:gd name="T0" fmla="*/ 0 w 2436495"/>
              <a:gd name="T1" fmla="*/ 0 h 3543376"/>
              <a:gd name="T2" fmla="*/ 2436812 w 2436495"/>
              <a:gd name="T3" fmla="*/ 249669 h 3543376"/>
              <a:gd name="T4" fmla="*/ 2093486 w 2436495"/>
              <a:gd name="T5" fmla="*/ 3543301 h 3543376"/>
              <a:gd name="T6" fmla="*/ 0 w 2436495"/>
              <a:gd name="T7" fmla="*/ 0 h 354337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36495" h="3543376">
                <a:moveTo>
                  <a:pt x="0" y="0"/>
                </a:moveTo>
                <a:lnTo>
                  <a:pt x="2436495" y="249674"/>
                </a:lnTo>
                <a:lnTo>
                  <a:pt x="2093214" y="354337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mtClean="0">
              <a:solidFill>
                <a:srgbClr val="000000"/>
              </a:solidFill>
            </a:endParaRPr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467544" y="195486"/>
            <a:ext cx="4464495" cy="50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思考与讨论</a:t>
            </a:r>
            <a:endParaRPr lang="zh-CN" altLang="en-US" sz="28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ISPRING_RESOURCE_PATHS_HASH_PRESENTER" val="e82928d9df8cbefe43fedb8e1c17c6c7a34199"/>
  <p:tag name="commondata" val="eyJoZGlkIjoiNjU3NzY3ZDVhNmYxZDhkNDQ2NTlmZDhiM2QxMGFlODAifQ=="/>
</p:tagLst>
</file>

<file path=ppt/theme/theme1.xml><?xml version="1.0" encoding="utf-8"?>
<a:theme xmlns:a="http://schemas.openxmlformats.org/drawingml/2006/main" name="Office 主题">
  <a:themeElements>
    <a:clrScheme name="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291</Words>
  <Application>WPS 演示</Application>
  <PresentationFormat>全屏显示(16:9)</PresentationFormat>
  <Paragraphs>73</Paragraphs>
  <Slides>10</Slides>
  <Notes>10</Notes>
  <HiddenSlides>0</HiddenSlides>
  <MMClips>2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10</vt:i4>
      </vt:variant>
    </vt:vector>
  </HeadingPairs>
  <TitlesOfParts>
    <vt:vector size="22" baseType="lpstr">
      <vt:lpstr>Arial</vt:lpstr>
      <vt:lpstr>宋体</vt:lpstr>
      <vt:lpstr>Wingdings</vt:lpstr>
      <vt:lpstr>Calibri</vt:lpstr>
      <vt:lpstr>Calibri Light</vt:lpstr>
      <vt:lpstr>微软雅黑</vt:lpstr>
      <vt:lpstr>Times New Roman</vt:lpstr>
      <vt:lpstr>Impact</vt:lpstr>
      <vt:lpstr>思源宋体 Heavy</vt:lpstr>
      <vt:lpstr>Arial Unicode MS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演示文稿22</dc:title>
  <dc:creator>admin</dc:creator>
  <cp:lastModifiedBy>Elfinsword、</cp:lastModifiedBy>
  <cp:revision>72</cp:revision>
  <dcterms:created xsi:type="dcterms:W3CDTF">2015-11-26T10:11:00Z</dcterms:created>
  <dcterms:modified xsi:type="dcterms:W3CDTF">2024-11-08T08:36:50Z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CB759F3E333B4FA1A6220DBB202F664F_12</vt:lpwstr>
  </property>
  <property fmtid="{D5CDD505-2E9C-101B-9397-08002B2CF9AE}" pid="3" name="KSOProductBuildVer">
    <vt:lpwstr>2052-12.1.0.18608</vt:lpwstr>
  </property>
</Properties>
</file>